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334" r:id="rId2"/>
    <p:sldId id="315" r:id="rId3"/>
    <p:sldId id="328" r:id="rId4"/>
    <p:sldId id="324" r:id="rId5"/>
    <p:sldId id="329" r:id="rId6"/>
    <p:sldId id="335" r:id="rId7"/>
    <p:sldId id="330" r:id="rId8"/>
    <p:sldId id="336" r:id="rId9"/>
    <p:sldId id="331" r:id="rId10"/>
    <p:sldId id="337" r:id="rId11"/>
    <p:sldId id="332" r:id="rId12"/>
    <p:sldId id="293" r:id="rId13"/>
    <p:sldId id="294" r:id="rId14"/>
    <p:sldId id="338" r:id="rId15"/>
    <p:sldId id="327" r:id="rId16"/>
    <p:sldId id="33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52" autoAdjust="0"/>
    <p:restoredTop sz="95280" autoAdjust="0"/>
  </p:normalViewPr>
  <p:slideViewPr>
    <p:cSldViewPr snapToGrid="0">
      <p:cViewPr varScale="1">
        <p:scale>
          <a:sx n="81" d="100"/>
          <a:sy n="81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7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A6889-6121-482C-8733-74BD90FE46EC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D16A2A5A-E90E-49EC-9467-340AB512A0B3}">
      <dgm:prSet phldrT="[טקסט]"/>
      <dgm:spPr/>
      <dgm:t>
        <a:bodyPr/>
        <a:lstStyle/>
        <a:p>
          <a:pPr rtl="1"/>
          <a:r>
            <a:rPr lang="he-IL" dirty="0"/>
            <a:t>ידע</a:t>
          </a:r>
        </a:p>
      </dgm:t>
    </dgm:pt>
    <dgm:pt modelId="{9B5C0C3C-2D7A-42BC-A7C7-6D445D1822CA}" type="parTrans" cxnId="{19B6EBE0-B7E6-4880-A29A-2E25E74049E2}">
      <dgm:prSet/>
      <dgm:spPr/>
      <dgm:t>
        <a:bodyPr/>
        <a:lstStyle/>
        <a:p>
          <a:pPr rtl="1"/>
          <a:endParaRPr lang="he-IL"/>
        </a:p>
      </dgm:t>
    </dgm:pt>
    <dgm:pt modelId="{40152E9F-0659-4434-8951-04B2594B409A}" type="sibTrans" cxnId="{19B6EBE0-B7E6-4880-A29A-2E25E74049E2}">
      <dgm:prSet/>
      <dgm:spPr/>
      <dgm:t>
        <a:bodyPr/>
        <a:lstStyle/>
        <a:p>
          <a:pPr rtl="1"/>
          <a:endParaRPr lang="he-IL"/>
        </a:p>
      </dgm:t>
    </dgm:pt>
    <dgm:pt modelId="{6631C305-8DBA-4AB2-A4A0-3807F4B8F514}">
      <dgm:prSet phldrT="[טקסט]"/>
      <dgm:spPr/>
      <dgm:t>
        <a:bodyPr/>
        <a:lstStyle/>
        <a:p>
          <a:pPr rtl="1"/>
          <a:r>
            <a:rPr lang="he-IL" dirty="0"/>
            <a:t>כלים</a:t>
          </a:r>
        </a:p>
      </dgm:t>
    </dgm:pt>
    <dgm:pt modelId="{70AF4C74-B2E0-41A3-A078-290F8F582C3E}" type="parTrans" cxnId="{54FF76CA-FB71-4E8D-80C8-1EF2BFF67B7B}">
      <dgm:prSet/>
      <dgm:spPr/>
      <dgm:t>
        <a:bodyPr/>
        <a:lstStyle/>
        <a:p>
          <a:pPr rtl="1"/>
          <a:endParaRPr lang="he-IL"/>
        </a:p>
      </dgm:t>
    </dgm:pt>
    <dgm:pt modelId="{901C94C9-C621-4F79-B50C-EEF917A9D828}" type="sibTrans" cxnId="{54FF76CA-FB71-4E8D-80C8-1EF2BFF67B7B}">
      <dgm:prSet/>
      <dgm:spPr/>
      <dgm:t>
        <a:bodyPr/>
        <a:lstStyle/>
        <a:p>
          <a:pPr rtl="1"/>
          <a:endParaRPr lang="he-IL"/>
        </a:p>
      </dgm:t>
    </dgm:pt>
    <dgm:pt modelId="{D7007501-C2A2-44B0-AD72-071F1228F89E}">
      <dgm:prSet phldrT="[טקסט]"/>
      <dgm:spPr/>
      <dgm:t>
        <a:bodyPr/>
        <a:lstStyle/>
        <a:p>
          <a:pPr rtl="1"/>
          <a:r>
            <a:rPr lang="he-IL" dirty="0"/>
            <a:t>מוטיבציה</a:t>
          </a:r>
        </a:p>
      </dgm:t>
    </dgm:pt>
    <dgm:pt modelId="{2E574D21-A7E6-4D28-8A1C-27067463D018}" type="parTrans" cxnId="{49B15FD9-6081-484C-B3F2-24416A0810C5}">
      <dgm:prSet/>
      <dgm:spPr/>
      <dgm:t>
        <a:bodyPr/>
        <a:lstStyle/>
        <a:p>
          <a:pPr rtl="1"/>
          <a:endParaRPr lang="he-IL"/>
        </a:p>
      </dgm:t>
    </dgm:pt>
    <dgm:pt modelId="{C8D10E2A-E052-45C4-9152-07754A7F906C}" type="sibTrans" cxnId="{49B15FD9-6081-484C-B3F2-24416A0810C5}">
      <dgm:prSet/>
      <dgm:spPr/>
      <dgm:t>
        <a:bodyPr/>
        <a:lstStyle/>
        <a:p>
          <a:pPr rtl="1"/>
          <a:endParaRPr lang="he-IL"/>
        </a:p>
      </dgm:t>
    </dgm:pt>
    <dgm:pt modelId="{3D1DF17D-2298-4233-9BD9-39394F8F4293}">
      <dgm:prSet phldrT="[טקסט]"/>
      <dgm:spPr/>
      <dgm:t>
        <a:bodyPr/>
        <a:lstStyle/>
        <a:p>
          <a:pPr rtl="1"/>
          <a:r>
            <a:rPr lang="he-IL" dirty="0"/>
            <a:t>גיוס לשירות משמעותי</a:t>
          </a:r>
        </a:p>
      </dgm:t>
    </dgm:pt>
    <dgm:pt modelId="{5059163B-4FDF-48C4-A824-32596A8BAB42}" type="parTrans" cxnId="{2A80B158-EE6D-457C-ADB7-5B6B4CE0CB1C}">
      <dgm:prSet/>
      <dgm:spPr/>
      <dgm:t>
        <a:bodyPr/>
        <a:lstStyle/>
        <a:p>
          <a:pPr rtl="1"/>
          <a:endParaRPr lang="he-IL"/>
        </a:p>
      </dgm:t>
    </dgm:pt>
    <dgm:pt modelId="{1AD7D7AA-9E41-4F40-BFFF-A40B5149C823}" type="sibTrans" cxnId="{2A80B158-EE6D-457C-ADB7-5B6B4CE0CB1C}">
      <dgm:prSet/>
      <dgm:spPr/>
      <dgm:t>
        <a:bodyPr/>
        <a:lstStyle/>
        <a:p>
          <a:pPr rtl="1"/>
          <a:endParaRPr lang="he-IL"/>
        </a:p>
      </dgm:t>
    </dgm:pt>
    <dgm:pt modelId="{FE802933-6522-49F3-B8C3-06EBD6FB99E1}" type="pres">
      <dgm:prSet presAssocID="{A34A6889-6121-482C-8733-74BD90FE46EC}" presName="Name0" presStyleCnt="0">
        <dgm:presLayoutVars>
          <dgm:chMax val="4"/>
          <dgm:resizeHandles val="exact"/>
        </dgm:presLayoutVars>
      </dgm:prSet>
      <dgm:spPr/>
    </dgm:pt>
    <dgm:pt modelId="{2695227E-1AF2-460E-836F-923E22FBD677}" type="pres">
      <dgm:prSet presAssocID="{A34A6889-6121-482C-8733-74BD90FE46EC}" presName="ellipse" presStyleLbl="trBgShp" presStyleIdx="0" presStyleCnt="1"/>
      <dgm:spPr/>
    </dgm:pt>
    <dgm:pt modelId="{9BF3D52C-C436-4B0D-AD20-4B6BCE03D47F}" type="pres">
      <dgm:prSet presAssocID="{A34A6889-6121-482C-8733-74BD90FE46EC}" presName="arrow1" presStyleLbl="fgShp" presStyleIdx="0" presStyleCnt="1"/>
      <dgm:spPr/>
    </dgm:pt>
    <dgm:pt modelId="{FC19C64B-B317-4084-B3FD-7A8479397649}" type="pres">
      <dgm:prSet presAssocID="{A34A6889-6121-482C-8733-74BD90FE46EC}" presName="rectangle" presStyleLbl="revTx" presStyleIdx="0" presStyleCnt="1">
        <dgm:presLayoutVars>
          <dgm:bulletEnabled val="1"/>
        </dgm:presLayoutVars>
      </dgm:prSet>
      <dgm:spPr/>
    </dgm:pt>
    <dgm:pt modelId="{7FDFE07F-BD0B-4718-AF51-1519D082BD5B}" type="pres">
      <dgm:prSet presAssocID="{6631C305-8DBA-4AB2-A4A0-3807F4B8F514}" presName="item1" presStyleLbl="node1" presStyleIdx="0" presStyleCnt="3">
        <dgm:presLayoutVars>
          <dgm:bulletEnabled val="1"/>
        </dgm:presLayoutVars>
      </dgm:prSet>
      <dgm:spPr/>
    </dgm:pt>
    <dgm:pt modelId="{3FA36B78-4FDA-4B82-8A5D-A9BB2B3F2061}" type="pres">
      <dgm:prSet presAssocID="{D7007501-C2A2-44B0-AD72-071F1228F89E}" presName="item2" presStyleLbl="node1" presStyleIdx="1" presStyleCnt="3">
        <dgm:presLayoutVars>
          <dgm:bulletEnabled val="1"/>
        </dgm:presLayoutVars>
      </dgm:prSet>
      <dgm:spPr/>
    </dgm:pt>
    <dgm:pt modelId="{5BEFE599-CF07-4894-AE6E-BFFA2C1F338F}" type="pres">
      <dgm:prSet presAssocID="{3D1DF17D-2298-4233-9BD9-39394F8F4293}" presName="item3" presStyleLbl="node1" presStyleIdx="2" presStyleCnt="3">
        <dgm:presLayoutVars>
          <dgm:bulletEnabled val="1"/>
        </dgm:presLayoutVars>
      </dgm:prSet>
      <dgm:spPr/>
    </dgm:pt>
    <dgm:pt modelId="{C7C20CED-0B32-45D6-A9D6-BB62F214B84F}" type="pres">
      <dgm:prSet presAssocID="{A34A6889-6121-482C-8733-74BD90FE46EC}" presName="funnel" presStyleLbl="trAlignAcc1" presStyleIdx="0" presStyleCnt="1"/>
      <dgm:spPr/>
    </dgm:pt>
  </dgm:ptLst>
  <dgm:cxnLst>
    <dgm:cxn modelId="{3879840F-D215-427D-9F04-551DFD6E502B}" type="presOf" srcId="{D16A2A5A-E90E-49EC-9467-340AB512A0B3}" destId="{5BEFE599-CF07-4894-AE6E-BFFA2C1F338F}" srcOrd="0" destOrd="0" presId="urn:microsoft.com/office/officeart/2005/8/layout/funnel1"/>
    <dgm:cxn modelId="{E00FF062-07F6-4E9A-93F8-1CE0DDCB7EA3}" type="presOf" srcId="{D7007501-C2A2-44B0-AD72-071F1228F89E}" destId="{7FDFE07F-BD0B-4718-AF51-1519D082BD5B}" srcOrd="0" destOrd="0" presId="urn:microsoft.com/office/officeart/2005/8/layout/funnel1"/>
    <dgm:cxn modelId="{2A80B158-EE6D-457C-ADB7-5B6B4CE0CB1C}" srcId="{A34A6889-6121-482C-8733-74BD90FE46EC}" destId="{3D1DF17D-2298-4233-9BD9-39394F8F4293}" srcOrd="3" destOrd="0" parTransId="{5059163B-4FDF-48C4-A824-32596A8BAB42}" sibTransId="{1AD7D7AA-9E41-4F40-BFFF-A40B5149C823}"/>
    <dgm:cxn modelId="{F75EC382-2F2D-4EE9-8814-8864B4CE226A}" type="presOf" srcId="{A34A6889-6121-482C-8733-74BD90FE46EC}" destId="{FE802933-6522-49F3-B8C3-06EBD6FB99E1}" srcOrd="0" destOrd="0" presId="urn:microsoft.com/office/officeart/2005/8/layout/funnel1"/>
    <dgm:cxn modelId="{54FF76CA-FB71-4E8D-80C8-1EF2BFF67B7B}" srcId="{A34A6889-6121-482C-8733-74BD90FE46EC}" destId="{6631C305-8DBA-4AB2-A4A0-3807F4B8F514}" srcOrd="1" destOrd="0" parTransId="{70AF4C74-B2E0-41A3-A078-290F8F582C3E}" sibTransId="{901C94C9-C621-4F79-B50C-EEF917A9D828}"/>
    <dgm:cxn modelId="{C71DEAD3-71D3-4214-9679-E1330666ECB6}" type="presOf" srcId="{6631C305-8DBA-4AB2-A4A0-3807F4B8F514}" destId="{3FA36B78-4FDA-4B82-8A5D-A9BB2B3F2061}" srcOrd="0" destOrd="0" presId="urn:microsoft.com/office/officeart/2005/8/layout/funnel1"/>
    <dgm:cxn modelId="{49B15FD9-6081-484C-B3F2-24416A0810C5}" srcId="{A34A6889-6121-482C-8733-74BD90FE46EC}" destId="{D7007501-C2A2-44B0-AD72-071F1228F89E}" srcOrd="2" destOrd="0" parTransId="{2E574D21-A7E6-4D28-8A1C-27067463D018}" sibTransId="{C8D10E2A-E052-45C4-9152-07754A7F906C}"/>
    <dgm:cxn modelId="{19B6EBE0-B7E6-4880-A29A-2E25E74049E2}" srcId="{A34A6889-6121-482C-8733-74BD90FE46EC}" destId="{D16A2A5A-E90E-49EC-9467-340AB512A0B3}" srcOrd="0" destOrd="0" parTransId="{9B5C0C3C-2D7A-42BC-A7C7-6D445D1822CA}" sibTransId="{40152E9F-0659-4434-8951-04B2594B409A}"/>
    <dgm:cxn modelId="{29763AED-BB38-416C-B110-E4B8AE8C73F3}" type="presOf" srcId="{3D1DF17D-2298-4233-9BD9-39394F8F4293}" destId="{FC19C64B-B317-4084-B3FD-7A8479397649}" srcOrd="0" destOrd="0" presId="urn:microsoft.com/office/officeart/2005/8/layout/funnel1"/>
    <dgm:cxn modelId="{A497BDD9-A249-4710-B414-E3549AF62CDE}" type="presParOf" srcId="{FE802933-6522-49F3-B8C3-06EBD6FB99E1}" destId="{2695227E-1AF2-460E-836F-923E22FBD677}" srcOrd="0" destOrd="0" presId="urn:microsoft.com/office/officeart/2005/8/layout/funnel1"/>
    <dgm:cxn modelId="{4C8898A9-79FB-478D-86F8-810E2CFF3CAD}" type="presParOf" srcId="{FE802933-6522-49F3-B8C3-06EBD6FB99E1}" destId="{9BF3D52C-C436-4B0D-AD20-4B6BCE03D47F}" srcOrd="1" destOrd="0" presId="urn:microsoft.com/office/officeart/2005/8/layout/funnel1"/>
    <dgm:cxn modelId="{56793D1B-4D96-4F7C-B9F1-6C8354DA8B4D}" type="presParOf" srcId="{FE802933-6522-49F3-B8C3-06EBD6FB99E1}" destId="{FC19C64B-B317-4084-B3FD-7A8479397649}" srcOrd="2" destOrd="0" presId="urn:microsoft.com/office/officeart/2005/8/layout/funnel1"/>
    <dgm:cxn modelId="{349F741B-5E49-47FC-8997-BB58498B3B48}" type="presParOf" srcId="{FE802933-6522-49F3-B8C3-06EBD6FB99E1}" destId="{7FDFE07F-BD0B-4718-AF51-1519D082BD5B}" srcOrd="3" destOrd="0" presId="urn:microsoft.com/office/officeart/2005/8/layout/funnel1"/>
    <dgm:cxn modelId="{018480F3-D2BD-47EA-BD6D-E9225A3E3196}" type="presParOf" srcId="{FE802933-6522-49F3-B8C3-06EBD6FB99E1}" destId="{3FA36B78-4FDA-4B82-8A5D-A9BB2B3F2061}" srcOrd="4" destOrd="0" presId="urn:microsoft.com/office/officeart/2005/8/layout/funnel1"/>
    <dgm:cxn modelId="{E6FC0884-2708-4321-9C15-046B33CDE3E5}" type="presParOf" srcId="{FE802933-6522-49F3-B8C3-06EBD6FB99E1}" destId="{5BEFE599-CF07-4894-AE6E-BFFA2C1F338F}" srcOrd="5" destOrd="0" presId="urn:microsoft.com/office/officeart/2005/8/layout/funnel1"/>
    <dgm:cxn modelId="{E76C8BD2-6A84-4D89-9F7E-5CBF87818A77}" type="presParOf" srcId="{FE802933-6522-49F3-B8C3-06EBD6FB99E1}" destId="{C7C20CED-0B32-45D6-A9D6-BB62F214B84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960A3-FF0D-4272-A039-6578720559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3006590-1A24-4509-96AB-73881A4344BB}">
      <dgm:prSet phldrT="[טקסט]"/>
      <dgm:spPr/>
      <dgm:t>
        <a:bodyPr/>
        <a:lstStyle/>
        <a:p>
          <a:pPr rtl="1"/>
          <a:r>
            <a:rPr lang="he-IL" dirty="0"/>
            <a:t>הכרת הצבא</a:t>
          </a:r>
        </a:p>
      </dgm:t>
    </dgm:pt>
    <dgm:pt modelId="{6C6F6449-74CD-475B-BE45-92E0FD030C9D}" type="parTrans" cxnId="{FF1C3036-CCCD-45B7-8B76-6F182DC43076}">
      <dgm:prSet/>
      <dgm:spPr/>
      <dgm:t>
        <a:bodyPr/>
        <a:lstStyle/>
        <a:p>
          <a:pPr rtl="1"/>
          <a:endParaRPr lang="he-IL"/>
        </a:p>
      </dgm:t>
    </dgm:pt>
    <dgm:pt modelId="{842FDEB4-91FD-4464-B43F-04A1C1E76C89}" type="sibTrans" cxnId="{FF1C3036-CCCD-45B7-8B76-6F182DC43076}">
      <dgm:prSet/>
      <dgm:spPr/>
      <dgm:t>
        <a:bodyPr/>
        <a:lstStyle/>
        <a:p>
          <a:pPr rtl="1"/>
          <a:endParaRPr lang="he-IL"/>
        </a:p>
      </dgm:t>
    </dgm:pt>
    <dgm:pt modelId="{B3CDD75C-4180-49F4-8C72-EE4D53EC3C60}">
      <dgm:prSet phldrT="[טקסט]"/>
      <dgm:spPr/>
      <dgm:t>
        <a:bodyPr/>
        <a:lstStyle/>
        <a:p>
          <a:pPr rtl="1"/>
          <a:r>
            <a:rPr lang="he-IL" dirty="0"/>
            <a:t>הקוד האתי</a:t>
          </a:r>
        </a:p>
      </dgm:t>
    </dgm:pt>
    <dgm:pt modelId="{13E66BC4-D418-4407-A87F-3CD908278EC4}" type="parTrans" cxnId="{8ECC163C-76F4-4900-8DE4-1B2016D7305A}">
      <dgm:prSet/>
      <dgm:spPr/>
      <dgm:t>
        <a:bodyPr/>
        <a:lstStyle/>
        <a:p>
          <a:pPr rtl="1"/>
          <a:endParaRPr lang="he-IL"/>
        </a:p>
      </dgm:t>
    </dgm:pt>
    <dgm:pt modelId="{9BEE4A75-49E4-49AA-9D14-6948F208F8B1}" type="sibTrans" cxnId="{8ECC163C-76F4-4900-8DE4-1B2016D7305A}">
      <dgm:prSet/>
      <dgm:spPr/>
      <dgm:t>
        <a:bodyPr/>
        <a:lstStyle/>
        <a:p>
          <a:pPr rtl="1"/>
          <a:endParaRPr lang="he-IL"/>
        </a:p>
      </dgm:t>
    </dgm:pt>
    <dgm:pt modelId="{B1539286-5F28-4437-A0B1-05CA6EEB9CE3}">
      <dgm:prSet phldrT="[טקסט]"/>
      <dgm:spPr/>
      <dgm:t>
        <a:bodyPr/>
        <a:lstStyle/>
        <a:p>
          <a:pPr rtl="1"/>
          <a:r>
            <a:rPr lang="he-IL" dirty="0"/>
            <a:t>מוזיאון ההגנה</a:t>
          </a:r>
        </a:p>
      </dgm:t>
    </dgm:pt>
    <dgm:pt modelId="{C0B77179-C265-41C0-B012-54181B170982}" type="parTrans" cxnId="{3F1A5FDF-87B0-4B5B-B68C-3536EB4D0DF8}">
      <dgm:prSet/>
      <dgm:spPr/>
      <dgm:t>
        <a:bodyPr/>
        <a:lstStyle/>
        <a:p>
          <a:pPr rtl="1"/>
          <a:endParaRPr lang="he-IL"/>
        </a:p>
      </dgm:t>
    </dgm:pt>
    <dgm:pt modelId="{A38072E2-BD5D-4777-B4FE-1FA5CC49012F}" type="sibTrans" cxnId="{3F1A5FDF-87B0-4B5B-B68C-3536EB4D0DF8}">
      <dgm:prSet/>
      <dgm:spPr/>
      <dgm:t>
        <a:bodyPr/>
        <a:lstStyle/>
        <a:p>
          <a:pPr rtl="1"/>
          <a:endParaRPr lang="he-IL"/>
        </a:p>
      </dgm:t>
    </dgm:pt>
    <dgm:pt modelId="{55B7A445-08CC-4BD2-A93C-B01703F60263}">
      <dgm:prSet phldrT="[טקסט]"/>
      <dgm:spPr/>
      <dgm:t>
        <a:bodyPr/>
        <a:lstStyle/>
        <a:p>
          <a:pPr rtl="1"/>
          <a:r>
            <a:rPr lang="he-IL" dirty="0"/>
            <a:t>מכון איילון</a:t>
          </a:r>
        </a:p>
      </dgm:t>
    </dgm:pt>
    <dgm:pt modelId="{FFBB0062-B0E2-411D-8568-389E01DFAF6A}" type="parTrans" cxnId="{85BD0987-7803-41C5-B5FF-8F9A89287194}">
      <dgm:prSet/>
      <dgm:spPr/>
      <dgm:t>
        <a:bodyPr/>
        <a:lstStyle/>
        <a:p>
          <a:pPr rtl="1"/>
          <a:endParaRPr lang="he-IL"/>
        </a:p>
      </dgm:t>
    </dgm:pt>
    <dgm:pt modelId="{3516206B-E88B-42FF-9BB2-B76E476D1A28}" type="sibTrans" cxnId="{85BD0987-7803-41C5-B5FF-8F9A89287194}">
      <dgm:prSet/>
      <dgm:spPr/>
      <dgm:t>
        <a:bodyPr/>
        <a:lstStyle/>
        <a:p>
          <a:pPr rtl="1"/>
          <a:endParaRPr lang="he-IL"/>
        </a:p>
      </dgm:t>
    </dgm:pt>
    <dgm:pt modelId="{751B4C2C-3DD3-4978-87F0-DCBB07A5C05F}">
      <dgm:prSet phldrT="[טקסט]"/>
      <dgm:spPr/>
      <dgm:t>
        <a:bodyPr/>
        <a:lstStyle/>
        <a:p>
          <a:pPr rtl="1"/>
          <a:r>
            <a:rPr lang="he-IL" dirty="0"/>
            <a:t>צבא העם</a:t>
          </a:r>
        </a:p>
      </dgm:t>
    </dgm:pt>
    <dgm:pt modelId="{FDCD7DB7-778F-4C8E-A26C-C4C4DF5014E0}" type="parTrans" cxnId="{3D90BB66-D6AC-4538-9AEF-A990007E0E82}">
      <dgm:prSet/>
      <dgm:spPr/>
      <dgm:t>
        <a:bodyPr/>
        <a:lstStyle/>
        <a:p>
          <a:pPr rtl="1"/>
          <a:endParaRPr lang="he-IL"/>
        </a:p>
      </dgm:t>
    </dgm:pt>
    <dgm:pt modelId="{B4A76330-B5EE-4518-A07A-81C486412D01}" type="sibTrans" cxnId="{3D90BB66-D6AC-4538-9AEF-A990007E0E82}">
      <dgm:prSet/>
      <dgm:spPr/>
      <dgm:t>
        <a:bodyPr/>
        <a:lstStyle/>
        <a:p>
          <a:pPr rtl="1"/>
          <a:endParaRPr lang="he-IL"/>
        </a:p>
      </dgm:t>
    </dgm:pt>
    <dgm:pt modelId="{E71FF09A-A220-46F9-AC94-CF11AB2B2051}">
      <dgm:prSet phldrT="[טקסט]"/>
      <dgm:spPr/>
      <dgm:t>
        <a:bodyPr/>
        <a:lstStyle/>
        <a:p>
          <a:pPr rtl="1"/>
          <a:r>
            <a:rPr lang="he-IL" dirty="0"/>
            <a:t>מג"ב</a:t>
          </a:r>
        </a:p>
      </dgm:t>
    </dgm:pt>
    <dgm:pt modelId="{100DC23A-09D9-4D50-B6D3-47490AA5AD3B}" type="parTrans" cxnId="{C7A5BC3A-06F3-4C5B-A741-2D046F52388B}">
      <dgm:prSet/>
      <dgm:spPr/>
      <dgm:t>
        <a:bodyPr/>
        <a:lstStyle/>
        <a:p>
          <a:pPr rtl="1"/>
          <a:endParaRPr lang="he-IL"/>
        </a:p>
      </dgm:t>
    </dgm:pt>
    <dgm:pt modelId="{A27E2725-E665-4E99-8965-2F7D30C8209D}" type="sibTrans" cxnId="{C7A5BC3A-06F3-4C5B-A741-2D046F52388B}">
      <dgm:prSet/>
      <dgm:spPr/>
      <dgm:t>
        <a:bodyPr/>
        <a:lstStyle/>
        <a:p>
          <a:pPr rtl="1"/>
          <a:endParaRPr lang="he-IL"/>
        </a:p>
      </dgm:t>
    </dgm:pt>
    <dgm:pt modelId="{5FB8D34B-1D47-4B04-97B8-9571BA59EDF4}" type="pres">
      <dgm:prSet presAssocID="{889960A3-FF0D-4272-A039-6578720559E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DEA8D2C-F98A-464F-ADF8-BD0C9DE84473}" type="pres">
      <dgm:prSet presAssocID="{E3006590-1A24-4509-96AB-73881A4344B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D8FC927-2D13-494E-A65A-6EE5E2911733}" type="pres">
      <dgm:prSet presAssocID="{842FDEB4-91FD-4464-B43F-04A1C1E76C89}" presName="parTxOnlySpace" presStyleCnt="0"/>
      <dgm:spPr/>
    </dgm:pt>
    <dgm:pt modelId="{8BF5A4A0-AE8A-41C1-BFA0-39AF0DE4CF37}" type="pres">
      <dgm:prSet presAssocID="{B3CDD75C-4180-49F4-8C72-EE4D53EC3C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B7C0BCA-5658-48FF-968A-24D38D652EC2}" type="pres">
      <dgm:prSet presAssocID="{9BEE4A75-49E4-49AA-9D14-6948F208F8B1}" presName="parTxOnlySpace" presStyleCnt="0"/>
      <dgm:spPr/>
    </dgm:pt>
    <dgm:pt modelId="{03FB2B6C-9A67-4450-ABC4-6B899ACB4933}" type="pres">
      <dgm:prSet presAssocID="{B1539286-5F28-4437-A0B1-05CA6EEB9CE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8597E7A-F81C-48A4-960A-FF300C7FC102}" type="pres">
      <dgm:prSet presAssocID="{A38072E2-BD5D-4777-B4FE-1FA5CC49012F}" presName="parTxOnlySpace" presStyleCnt="0"/>
      <dgm:spPr/>
    </dgm:pt>
    <dgm:pt modelId="{B75CD31A-BBC4-406F-8CDA-CD4DA7067558}" type="pres">
      <dgm:prSet presAssocID="{55B7A445-08CC-4BD2-A93C-B01703F602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5C83B9F-15B8-42CF-BA18-9ACAF39C5919}" type="pres">
      <dgm:prSet presAssocID="{3516206B-E88B-42FF-9BB2-B76E476D1A28}" presName="parTxOnlySpace" presStyleCnt="0"/>
      <dgm:spPr/>
    </dgm:pt>
    <dgm:pt modelId="{7289DC61-BCC7-4FC6-B326-5C13BCFF19AC}" type="pres">
      <dgm:prSet presAssocID="{751B4C2C-3DD3-4978-87F0-DCBB07A5C05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80918D7-F32B-4C9D-BC95-71FC4CB889C5}" type="pres">
      <dgm:prSet presAssocID="{B4A76330-B5EE-4518-A07A-81C486412D01}" presName="parTxOnlySpace" presStyleCnt="0"/>
      <dgm:spPr/>
    </dgm:pt>
    <dgm:pt modelId="{6C1A4B2D-6ECA-494A-8648-F54CA09218DD}" type="pres">
      <dgm:prSet presAssocID="{E71FF09A-A220-46F9-AC94-CF11AB2B205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E5E6E28-B135-448F-8542-2237F3E11FC7}" type="presOf" srcId="{B3CDD75C-4180-49F4-8C72-EE4D53EC3C60}" destId="{8BF5A4A0-AE8A-41C1-BFA0-39AF0DE4CF37}" srcOrd="0" destOrd="0" presId="urn:microsoft.com/office/officeart/2005/8/layout/chevron1"/>
    <dgm:cxn modelId="{FF1C3036-CCCD-45B7-8B76-6F182DC43076}" srcId="{889960A3-FF0D-4272-A039-6578720559E5}" destId="{E3006590-1A24-4509-96AB-73881A4344BB}" srcOrd="0" destOrd="0" parTransId="{6C6F6449-74CD-475B-BE45-92E0FD030C9D}" sibTransId="{842FDEB4-91FD-4464-B43F-04A1C1E76C89}"/>
    <dgm:cxn modelId="{C7A5BC3A-06F3-4C5B-A741-2D046F52388B}" srcId="{889960A3-FF0D-4272-A039-6578720559E5}" destId="{E71FF09A-A220-46F9-AC94-CF11AB2B2051}" srcOrd="5" destOrd="0" parTransId="{100DC23A-09D9-4D50-B6D3-47490AA5AD3B}" sibTransId="{A27E2725-E665-4E99-8965-2F7D30C8209D}"/>
    <dgm:cxn modelId="{8ECC163C-76F4-4900-8DE4-1B2016D7305A}" srcId="{889960A3-FF0D-4272-A039-6578720559E5}" destId="{B3CDD75C-4180-49F4-8C72-EE4D53EC3C60}" srcOrd="1" destOrd="0" parTransId="{13E66BC4-D418-4407-A87F-3CD908278EC4}" sibTransId="{9BEE4A75-49E4-49AA-9D14-6948F208F8B1}"/>
    <dgm:cxn modelId="{3D90BB66-D6AC-4538-9AEF-A990007E0E82}" srcId="{889960A3-FF0D-4272-A039-6578720559E5}" destId="{751B4C2C-3DD3-4978-87F0-DCBB07A5C05F}" srcOrd="4" destOrd="0" parTransId="{FDCD7DB7-778F-4C8E-A26C-C4C4DF5014E0}" sibTransId="{B4A76330-B5EE-4518-A07A-81C486412D01}"/>
    <dgm:cxn modelId="{F8666F67-756F-40E5-9590-92F2B55FCD22}" type="presOf" srcId="{889960A3-FF0D-4272-A039-6578720559E5}" destId="{5FB8D34B-1D47-4B04-97B8-9571BA59EDF4}" srcOrd="0" destOrd="0" presId="urn:microsoft.com/office/officeart/2005/8/layout/chevron1"/>
    <dgm:cxn modelId="{A5ABBF47-0706-4889-9C16-8C8089A63C3C}" type="presOf" srcId="{751B4C2C-3DD3-4978-87F0-DCBB07A5C05F}" destId="{7289DC61-BCC7-4FC6-B326-5C13BCFF19AC}" srcOrd="0" destOrd="0" presId="urn:microsoft.com/office/officeart/2005/8/layout/chevron1"/>
    <dgm:cxn modelId="{DC084649-354F-4C0A-955D-4736B8C21A9F}" type="presOf" srcId="{B1539286-5F28-4437-A0B1-05CA6EEB9CE3}" destId="{03FB2B6C-9A67-4450-ABC4-6B899ACB4933}" srcOrd="0" destOrd="0" presId="urn:microsoft.com/office/officeart/2005/8/layout/chevron1"/>
    <dgm:cxn modelId="{AAED3577-EAED-4973-A88C-F69C1485CED4}" type="presOf" srcId="{E3006590-1A24-4509-96AB-73881A4344BB}" destId="{2DEA8D2C-F98A-464F-ADF8-BD0C9DE84473}" srcOrd="0" destOrd="0" presId="urn:microsoft.com/office/officeart/2005/8/layout/chevron1"/>
    <dgm:cxn modelId="{85BD0987-7803-41C5-B5FF-8F9A89287194}" srcId="{889960A3-FF0D-4272-A039-6578720559E5}" destId="{55B7A445-08CC-4BD2-A93C-B01703F60263}" srcOrd="3" destOrd="0" parTransId="{FFBB0062-B0E2-411D-8568-389E01DFAF6A}" sibTransId="{3516206B-E88B-42FF-9BB2-B76E476D1A28}"/>
    <dgm:cxn modelId="{93D64AB1-123D-4A21-81A1-31D0F028D2F8}" type="presOf" srcId="{55B7A445-08CC-4BD2-A93C-B01703F60263}" destId="{B75CD31A-BBC4-406F-8CDA-CD4DA7067558}" srcOrd="0" destOrd="0" presId="urn:microsoft.com/office/officeart/2005/8/layout/chevron1"/>
    <dgm:cxn modelId="{C3E6A2D8-BCF0-4756-B188-EDAB3A2A0B24}" type="presOf" srcId="{E71FF09A-A220-46F9-AC94-CF11AB2B2051}" destId="{6C1A4B2D-6ECA-494A-8648-F54CA09218DD}" srcOrd="0" destOrd="0" presId="urn:microsoft.com/office/officeart/2005/8/layout/chevron1"/>
    <dgm:cxn modelId="{3F1A5FDF-87B0-4B5B-B68C-3536EB4D0DF8}" srcId="{889960A3-FF0D-4272-A039-6578720559E5}" destId="{B1539286-5F28-4437-A0B1-05CA6EEB9CE3}" srcOrd="2" destOrd="0" parTransId="{C0B77179-C265-41C0-B012-54181B170982}" sibTransId="{A38072E2-BD5D-4777-B4FE-1FA5CC49012F}"/>
    <dgm:cxn modelId="{0076A446-B311-401B-A478-62A39304936D}" type="presParOf" srcId="{5FB8D34B-1D47-4B04-97B8-9571BA59EDF4}" destId="{2DEA8D2C-F98A-464F-ADF8-BD0C9DE84473}" srcOrd="0" destOrd="0" presId="urn:microsoft.com/office/officeart/2005/8/layout/chevron1"/>
    <dgm:cxn modelId="{40C84F9A-A26A-4AA5-9D69-940FC4310817}" type="presParOf" srcId="{5FB8D34B-1D47-4B04-97B8-9571BA59EDF4}" destId="{4D8FC927-2D13-494E-A65A-6EE5E2911733}" srcOrd="1" destOrd="0" presId="urn:microsoft.com/office/officeart/2005/8/layout/chevron1"/>
    <dgm:cxn modelId="{115F1253-4477-432C-93DB-9B4E2BAC8038}" type="presParOf" srcId="{5FB8D34B-1D47-4B04-97B8-9571BA59EDF4}" destId="{8BF5A4A0-AE8A-41C1-BFA0-39AF0DE4CF37}" srcOrd="2" destOrd="0" presId="urn:microsoft.com/office/officeart/2005/8/layout/chevron1"/>
    <dgm:cxn modelId="{D52DDD5D-BADC-4942-B1D3-46DAC323E1F4}" type="presParOf" srcId="{5FB8D34B-1D47-4B04-97B8-9571BA59EDF4}" destId="{DB7C0BCA-5658-48FF-968A-24D38D652EC2}" srcOrd="3" destOrd="0" presId="urn:microsoft.com/office/officeart/2005/8/layout/chevron1"/>
    <dgm:cxn modelId="{7BE8DFD7-B6D5-4E78-A1DD-4EDD7F0706CB}" type="presParOf" srcId="{5FB8D34B-1D47-4B04-97B8-9571BA59EDF4}" destId="{03FB2B6C-9A67-4450-ABC4-6B899ACB4933}" srcOrd="4" destOrd="0" presId="urn:microsoft.com/office/officeart/2005/8/layout/chevron1"/>
    <dgm:cxn modelId="{5B5C9711-E867-4B30-BDB1-681222F3FF2E}" type="presParOf" srcId="{5FB8D34B-1D47-4B04-97B8-9571BA59EDF4}" destId="{88597E7A-F81C-48A4-960A-FF300C7FC102}" srcOrd="5" destOrd="0" presId="urn:microsoft.com/office/officeart/2005/8/layout/chevron1"/>
    <dgm:cxn modelId="{9A12EA79-2F4F-44A6-BF28-9BD3DC676CD8}" type="presParOf" srcId="{5FB8D34B-1D47-4B04-97B8-9571BA59EDF4}" destId="{B75CD31A-BBC4-406F-8CDA-CD4DA7067558}" srcOrd="6" destOrd="0" presId="urn:microsoft.com/office/officeart/2005/8/layout/chevron1"/>
    <dgm:cxn modelId="{1FFBF49E-B4BC-4F3D-89D0-46CDAFDB897D}" type="presParOf" srcId="{5FB8D34B-1D47-4B04-97B8-9571BA59EDF4}" destId="{45C83B9F-15B8-42CF-BA18-9ACAF39C5919}" srcOrd="7" destOrd="0" presId="urn:microsoft.com/office/officeart/2005/8/layout/chevron1"/>
    <dgm:cxn modelId="{9E033E3A-34D3-4D46-88CB-750D69974735}" type="presParOf" srcId="{5FB8D34B-1D47-4B04-97B8-9571BA59EDF4}" destId="{7289DC61-BCC7-4FC6-B326-5C13BCFF19AC}" srcOrd="8" destOrd="0" presId="urn:microsoft.com/office/officeart/2005/8/layout/chevron1"/>
    <dgm:cxn modelId="{580BB105-6597-49F6-B28A-D617AACB709E}" type="presParOf" srcId="{5FB8D34B-1D47-4B04-97B8-9571BA59EDF4}" destId="{380918D7-F32B-4C9D-BC95-71FC4CB889C5}" srcOrd="9" destOrd="0" presId="urn:microsoft.com/office/officeart/2005/8/layout/chevron1"/>
    <dgm:cxn modelId="{AC430209-A8D0-40D1-8290-9DB4FADB80A4}" type="presParOf" srcId="{5FB8D34B-1D47-4B04-97B8-9571BA59EDF4}" destId="{6C1A4B2D-6ECA-494A-8648-F54CA09218D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960A3-FF0D-4272-A039-6578720559E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3006590-1A24-4509-96AB-73881A4344BB}">
      <dgm:prSet phldrT="[טקסט]"/>
      <dgm:spPr/>
      <dgm:t>
        <a:bodyPr/>
        <a:lstStyle/>
        <a:p>
          <a:pPr rtl="1"/>
          <a:r>
            <a:rPr lang="he-IL" dirty="0"/>
            <a:t>צו ראשון</a:t>
          </a:r>
        </a:p>
      </dgm:t>
    </dgm:pt>
    <dgm:pt modelId="{6C6F6449-74CD-475B-BE45-92E0FD030C9D}" type="parTrans" cxnId="{FF1C3036-CCCD-45B7-8B76-6F182DC43076}">
      <dgm:prSet/>
      <dgm:spPr/>
      <dgm:t>
        <a:bodyPr/>
        <a:lstStyle/>
        <a:p>
          <a:pPr rtl="1"/>
          <a:endParaRPr lang="he-IL"/>
        </a:p>
      </dgm:t>
    </dgm:pt>
    <dgm:pt modelId="{842FDEB4-91FD-4464-B43F-04A1C1E76C89}" type="sibTrans" cxnId="{FF1C3036-CCCD-45B7-8B76-6F182DC43076}">
      <dgm:prSet/>
      <dgm:spPr/>
      <dgm:t>
        <a:bodyPr/>
        <a:lstStyle/>
        <a:p>
          <a:pPr rtl="1"/>
          <a:endParaRPr lang="he-IL"/>
        </a:p>
      </dgm:t>
    </dgm:pt>
    <dgm:pt modelId="{B3CDD75C-4180-49F4-8C72-EE4D53EC3C60}">
      <dgm:prSet phldrT="[טקסט]"/>
      <dgm:spPr/>
      <dgm:t>
        <a:bodyPr/>
        <a:lstStyle/>
        <a:p>
          <a:pPr rtl="1"/>
          <a:r>
            <a:rPr lang="he-IL" dirty="0"/>
            <a:t>מבחנים</a:t>
          </a:r>
        </a:p>
      </dgm:t>
    </dgm:pt>
    <dgm:pt modelId="{13E66BC4-D418-4407-A87F-3CD908278EC4}" type="parTrans" cxnId="{8ECC163C-76F4-4900-8DE4-1B2016D7305A}">
      <dgm:prSet/>
      <dgm:spPr/>
      <dgm:t>
        <a:bodyPr/>
        <a:lstStyle/>
        <a:p>
          <a:pPr rtl="1"/>
          <a:endParaRPr lang="he-IL"/>
        </a:p>
      </dgm:t>
    </dgm:pt>
    <dgm:pt modelId="{9BEE4A75-49E4-49AA-9D14-6948F208F8B1}" type="sibTrans" cxnId="{8ECC163C-76F4-4900-8DE4-1B2016D7305A}">
      <dgm:prSet/>
      <dgm:spPr/>
      <dgm:t>
        <a:bodyPr/>
        <a:lstStyle/>
        <a:p>
          <a:pPr rtl="1"/>
          <a:endParaRPr lang="he-IL"/>
        </a:p>
      </dgm:t>
    </dgm:pt>
    <dgm:pt modelId="{B1539286-5F28-4437-A0B1-05CA6EEB9CE3}">
      <dgm:prSet phldrT="[טקסט]"/>
      <dgm:spPr/>
      <dgm:t>
        <a:bodyPr/>
        <a:lstStyle/>
        <a:p>
          <a:pPr rtl="1"/>
          <a:r>
            <a:rPr lang="he-IL" dirty="0"/>
            <a:t>מיצג חילות</a:t>
          </a:r>
        </a:p>
      </dgm:t>
    </dgm:pt>
    <dgm:pt modelId="{C0B77179-C265-41C0-B012-54181B170982}" type="parTrans" cxnId="{3F1A5FDF-87B0-4B5B-B68C-3536EB4D0DF8}">
      <dgm:prSet/>
      <dgm:spPr/>
      <dgm:t>
        <a:bodyPr/>
        <a:lstStyle/>
        <a:p>
          <a:pPr rtl="1"/>
          <a:endParaRPr lang="he-IL"/>
        </a:p>
      </dgm:t>
    </dgm:pt>
    <dgm:pt modelId="{A38072E2-BD5D-4777-B4FE-1FA5CC49012F}" type="sibTrans" cxnId="{3F1A5FDF-87B0-4B5B-B68C-3536EB4D0DF8}">
      <dgm:prSet/>
      <dgm:spPr/>
      <dgm:t>
        <a:bodyPr/>
        <a:lstStyle/>
        <a:p>
          <a:pPr rtl="1"/>
          <a:endParaRPr lang="he-IL"/>
        </a:p>
      </dgm:t>
    </dgm:pt>
    <dgm:pt modelId="{55B7A445-08CC-4BD2-A93C-B01703F60263}">
      <dgm:prSet phldrT="[טקסט]"/>
      <dgm:spPr/>
      <dgm:t>
        <a:bodyPr/>
        <a:lstStyle/>
        <a:p>
          <a:pPr rtl="1"/>
          <a:r>
            <a:rPr lang="he-IL" dirty="0"/>
            <a:t>מסדר כנפיים</a:t>
          </a:r>
        </a:p>
      </dgm:t>
    </dgm:pt>
    <dgm:pt modelId="{FFBB0062-B0E2-411D-8568-389E01DFAF6A}" type="parTrans" cxnId="{85BD0987-7803-41C5-B5FF-8F9A89287194}">
      <dgm:prSet/>
      <dgm:spPr/>
      <dgm:t>
        <a:bodyPr/>
        <a:lstStyle/>
        <a:p>
          <a:pPr rtl="1"/>
          <a:endParaRPr lang="he-IL"/>
        </a:p>
      </dgm:t>
    </dgm:pt>
    <dgm:pt modelId="{3516206B-E88B-42FF-9BB2-B76E476D1A28}" type="sibTrans" cxnId="{85BD0987-7803-41C5-B5FF-8F9A89287194}">
      <dgm:prSet/>
      <dgm:spPr/>
      <dgm:t>
        <a:bodyPr/>
        <a:lstStyle/>
        <a:p>
          <a:pPr rtl="1"/>
          <a:endParaRPr lang="he-IL"/>
        </a:p>
      </dgm:t>
    </dgm:pt>
    <dgm:pt modelId="{751B4C2C-3DD3-4978-87F0-DCBB07A5C05F}">
      <dgm:prSet phldrT="[טקסט]"/>
      <dgm:spPr/>
      <dgm:t>
        <a:bodyPr/>
        <a:lstStyle/>
        <a:p>
          <a:pPr rtl="1"/>
          <a:r>
            <a:rPr lang="he-IL" dirty="0"/>
            <a:t>ת"ש</a:t>
          </a:r>
        </a:p>
      </dgm:t>
    </dgm:pt>
    <dgm:pt modelId="{FDCD7DB7-778F-4C8E-A26C-C4C4DF5014E0}" type="parTrans" cxnId="{3D90BB66-D6AC-4538-9AEF-A990007E0E82}">
      <dgm:prSet/>
      <dgm:spPr/>
      <dgm:t>
        <a:bodyPr/>
        <a:lstStyle/>
        <a:p>
          <a:pPr rtl="1"/>
          <a:endParaRPr lang="he-IL"/>
        </a:p>
      </dgm:t>
    </dgm:pt>
    <dgm:pt modelId="{B4A76330-B5EE-4518-A07A-81C486412D01}" type="sibTrans" cxnId="{3D90BB66-D6AC-4538-9AEF-A990007E0E82}">
      <dgm:prSet/>
      <dgm:spPr/>
      <dgm:t>
        <a:bodyPr/>
        <a:lstStyle/>
        <a:p>
          <a:pPr rtl="1"/>
          <a:endParaRPr lang="he-IL"/>
        </a:p>
      </dgm:t>
    </dgm:pt>
    <dgm:pt modelId="{E71FF09A-A220-46F9-AC94-CF11AB2B2051}">
      <dgm:prSet phldrT="[טקסט]"/>
      <dgm:spPr/>
      <dgm:t>
        <a:bodyPr/>
        <a:lstStyle/>
        <a:p>
          <a:pPr rtl="1"/>
          <a:r>
            <a:rPr lang="he-IL" dirty="0"/>
            <a:t>בנות</a:t>
          </a:r>
        </a:p>
      </dgm:t>
    </dgm:pt>
    <dgm:pt modelId="{100DC23A-09D9-4D50-B6D3-47490AA5AD3B}" type="parTrans" cxnId="{C7A5BC3A-06F3-4C5B-A741-2D046F52388B}">
      <dgm:prSet/>
      <dgm:spPr/>
      <dgm:t>
        <a:bodyPr/>
        <a:lstStyle/>
        <a:p>
          <a:pPr rtl="1"/>
          <a:endParaRPr lang="he-IL"/>
        </a:p>
      </dgm:t>
    </dgm:pt>
    <dgm:pt modelId="{A27E2725-E665-4E99-8965-2F7D30C8209D}" type="sibTrans" cxnId="{C7A5BC3A-06F3-4C5B-A741-2D046F52388B}">
      <dgm:prSet/>
      <dgm:spPr/>
      <dgm:t>
        <a:bodyPr/>
        <a:lstStyle/>
        <a:p>
          <a:pPr rtl="1"/>
          <a:endParaRPr lang="he-IL"/>
        </a:p>
      </dgm:t>
    </dgm:pt>
    <dgm:pt modelId="{5FB8D34B-1D47-4B04-97B8-9571BA59EDF4}" type="pres">
      <dgm:prSet presAssocID="{889960A3-FF0D-4272-A039-6578720559E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DEA8D2C-F98A-464F-ADF8-BD0C9DE84473}" type="pres">
      <dgm:prSet presAssocID="{E3006590-1A24-4509-96AB-73881A4344B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D8FC927-2D13-494E-A65A-6EE5E2911733}" type="pres">
      <dgm:prSet presAssocID="{842FDEB4-91FD-4464-B43F-04A1C1E76C89}" presName="parTxOnlySpace" presStyleCnt="0"/>
      <dgm:spPr/>
    </dgm:pt>
    <dgm:pt modelId="{8BF5A4A0-AE8A-41C1-BFA0-39AF0DE4CF37}" type="pres">
      <dgm:prSet presAssocID="{B3CDD75C-4180-49F4-8C72-EE4D53EC3C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B7C0BCA-5658-48FF-968A-24D38D652EC2}" type="pres">
      <dgm:prSet presAssocID="{9BEE4A75-49E4-49AA-9D14-6948F208F8B1}" presName="parTxOnlySpace" presStyleCnt="0"/>
      <dgm:spPr/>
    </dgm:pt>
    <dgm:pt modelId="{03FB2B6C-9A67-4450-ABC4-6B899ACB4933}" type="pres">
      <dgm:prSet presAssocID="{B1539286-5F28-4437-A0B1-05CA6EEB9CE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8597E7A-F81C-48A4-960A-FF300C7FC102}" type="pres">
      <dgm:prSet presAssocID="{A38072E2-BD5D-4777-B4FE-1FA5CC49012F}" presName="parTxOnlySpace" presStyleCnt="0"/>
      <dgm:spPr/>
    </dgm:pt>
    <dgm:pt modelId="{B75CD31A-BBC4-406F-8CDA-CD4DA7067558}" type="pres">
      <dgm:prSet presAssocID="{55B7A445-08CC-4BD2-A93C-B01703F602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5C83B9F-15B8-42CF-BA18-9ACAF39C5919}" type="pres">
      <dgm:prSet presAssocID="{3516206B-E88B-42FF-9BB2-B76E476D1A28}" presName="parTxOnlySpace" presStyleCnt="0"/>
      <dgm:spPr/>
    </dgm:pt>
    <dgm:pt modelId="{7289DC61-BCC7-4FC6-B326-5C13BCFF19AC}" type="pres">
      <dgm:prSet presAssocID="{751B4C2C-3DD3-4978-87F0-DCBB07A5C05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80918D7-F32B-4C9D-BC95-71FC4CB889C5}" type="pres">
      <dgm:prSet presAssocID="{B4A76330-B5EE-4518-A07A-81C486412D01}" presName="parTxOnlySpace" presStyleCnt="0"/>
      <dgm:spPr/>
    </dgm:pt>
    <dgm:pt modelId="{6C1A4B2D-6ECA-494A-8648-F54CA09218DD}" type="pres">
      <dgm:prSet presAssocID="{E71FF09A-A220-46F9-AC94-CF11AB2B205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E5E6E28-B135-448F-8542-2237F3E11FC7}" type="presOf" srcId="{B3CDD75C-4180-49F4-8C72-EE4D53EC3C60}" destId="{8BF5A4A0-AE8A-41C1-BFA0-39AF0DE4CF37}" srcOrd="0" destOrd="0" presId="urn:microsoft.com/office/officeart/2005/8/layout/chevron1"/>
    <dgm:cxn modelId="{FF1C3036-CCCD-45B7-8B76-6F182DC43076}" srcId="{889960A3-FF0D-4272-A039-6578720559E5}" destId="{E3006590-1A24-4509-96AB-73881A4344BB}" srcOrd="0" destOrd="0" parTransId="{6C6F6449-74CD-475B-BE45-92E0FD030C9D}" sibTransId="{842FDEB4-91FD-4464-B43F-04A1C1E76C89}"/>
    <dgm:cxn modelId="{C7A5BC3A-06F3-4C5B-A741-2D046F52388B}" srcId="{889960A3-FF0D-4272-A039-6578720559E5}" destId="{E71FF09A-A220-46F9-AC94-CF11AB2B2051}" srcOrd="5" destOrd="0" parTransId="{100DC23A-09D9-4D50-B6D3-47490AA5AD3B}" sibTransId="{A27E2725-E665-4E99-8965-2F7D30C8209D}"/>
    <dgm:cxn modelId="{8ECC163C-76F4-4900-8DE4-1B2016D7305A}" srcId="{889960A3-FF0D-4272-A039-6578720559E5}" destId="{B3CDD75C-4180-49F4-8C72-EE4D53EC3C60}" srcOrd="1" destOrd="0" parTransId="{13E66BC4-D418-4407-A87F-3CD908278EC4}" sibTransId="{9BEE4A75-49E4-49AA-9D14-6948F208F8B1}"/>
    <dgm:cxn modelId="{3D90BB66-D6AC-4538-9AEF-A990007E0E82}" srcId="{889960A3-FF0D-4272-A039-6578720559E5}" destId="{751B4C2C-3DD3-4978-87F0-DCBB07A5C05F}" srcOrd="4" destOrd="0" parTransId="{FDCD7DB7-778F-4C8E-A26C-C4C4DF5014E0}" sibTransId="{B4A76330-B5EE-4518-A07A-81C486412D01}"/>
    <dgm:cxn modelId="{F8666F67-756F-40E5-9590-92F2B55FCD22}" type="presOf" srcId="{889960A3-FF0D-4272-A039-6578720559E5}" destId="{5FB8D34B-1D47-4B04-97B8-9571BA59EDF4}" srcOrd="0" destOrd="0" presId="urn:microsoft.com/office/officeart/2005/8/layout/chevron1"/>
    <dgm:cxn modelId="{A5ABBF47-0706-4889-9C16-8C8089A63C3C}" type="presOf" srcId="{751B4C2C-3DD3-4978-87F0-DCBB07A5C05F}" destId="{7289DC61-BCC7-4FC6-B326-5C13BCFF19AC}" srcOrd="0" destOrd="0" presId="urn:microsoft.com/office/officeart/2005/8/layout/chevron1"/>
    <dgm:cxn modelId="{DC084649-354F-4C0A-955D-4736B8C21A9F}" type="presOf" srcId="{B1539286-5F28-4437-A0B1-05CA6EEB9CE3}" destId="{03FB2B6C-9A67-4450-ABC4-6B899ACB4933}" srcOrd="0" destOrd="0" presId="urn:microsoft.com/office/officeart/2005/8/layout/chevron1"/>
    <dgm:cxn modelId="{AAED3577-EAED-4973-A88C-F69C1485CED4}" type="presOf" srcId="{E3006590-1A24-4509-96AB-73881A4344BB}" destId="{2DEA8D2C-F98A-464F-ADF8-BD0C9DE84473}" srcOrd="0" destOrd="0" presId="urn:microsoft.com/office/officeart/2005/8/layout/chevron1"/>
    <dgm:cxn modelId="{85BD0987-7803-41C5-B5FF-8F9A89287194}" srcId="{889960A3-FF0D-4272-A039-6578720559E5}" destId="{55B7A445-08CC-4BD2-A93C-B01703F60263}" srcOrd="3" destOrd="0" parTransId="{FFBB0062-B0E2-411D-8568-389E01DFAF6A}" sibTransId="{3516206B-E88B-42FF-9BB2-B76E476D1A28}"/>
    <dgm:cxn modelId="{93D64AB1-123D-4A21-81A1-31D0F028D2F8}" type="presOf" srcId="{55B7A445-08CC-4BD2-A93C-B01703F60263}" destId="{B75CD31A-BBC4-406F-8CDA-CD4DA7067558}" srcOrd="0" destOrd="0" presId="urn:microsoft.com/office/officeart/2005/8/layout/chevron1"/>
    <dgm:cxn modelId="{C3E6A2D8-BCF0-4756-B188-EDAB3A2A0B24}" type="presOf" srcId="{E71FF09A-A220-46F9-AC94-CF11AB2B2051}" destId="{6C1A4B2D-6ECA-494A-8648-F54CA09218DD}" srcOrd="0" destOrd="0" presId="urn:microsoft.com/office/officeart/2005/8/layout/chevron1"/>
    <dgm:cxn modelId="{3F1A5FDF-87B0-4B5B-B68C-3536EB4D0DF8}" srcId="{889960A3-FF0D-4272-A039-6578720559E5}" destId="{B1539286-5F28-4437-A0B1-05CA6EEB9CE3}" srcOrd="2" destOrd="0" parTransId="{C0B77179-C265-41C0-B012-54181B170982}" sibTransId="{A38072E2-BD5D-4777-B4FE-1FA5CC49012F}"/>
    <dgm:cxn modelId="{0076A446-B311-401B-A478-62A39304936D}" type="presParOf" srcId="{5FB8D34B-1D47-4B04-97B8-9571BA59EDF4}" destId="{2DEA8D2C-F98A-464F-ADF8-BD0C9DE84473}" srcOrd="0" destOrd="0" presId="urn:microsoft.com/office/officeart/2005/8/layout/chevron1"/>
    <dgm:cxn modelId="{40C84F9A-A26A-4AA5-9D69-940FC4310817}" type="presParOf" srcId="{5FB8D34B-1D47-4B04-97B8-9571BA59EDF4}" destId="{4D8FC927-2D13-494E-A65A-6EE5E2911733}" srcOrd="1" destOrd="0" presId="urn:microsoft.com/office/officeart/2005/8/layout/chevron1"/>
    <dgm:cxn modelId="{115F1253-4477-432C-93DB-9B4E2BAC8038}" type="presParOf" srcId="{5FB8D34B-1D47-4B04-97B8-9571BA59EDF4}" destId="{8BF5A4A0-AE8A-41C1-BFA0-39AF0DE4CF37}" srcOrd="2" destOrd="0" presId="urn:microsoft.com/office/officeart/2005/8/layout/chevron1"/>
    <dgm:cxn modelId="{D52DDD5D-BADC-4942-B1D3-46DAC323E1F4}" type="presParOf" srcId="{5FB8D34B-1D47-4B04-97B8-9571BA59EDF4}" destId="{DB7C0BCA-5658-48FF-968A-24D38D652EC2}" srcOrd="3" destOrd="0" presId="urn:microsoft.com/office/officeart/2005/8/layout/chevron1"/>
    <dgm:cxn modelId="{7BE8DFD7-B6D5-4E78-A1DD-4EDD7F0706CB}" type="presParOf" srcId="{5FB8D34B-1D47-4B04-97B8-9571BA59EDF4}" destId="{03FB2B6C-9A67-4450-ABC4-6B899ACB4933}" srcOrd="4" destOrd="0" presId="urn:microsoft.com/office/officeart/2005/8/layout/chevron1"/>
    <dgm:cxn modelId="{5B5C9711-E867-4B30-BDB1-681222F3FF2E}" type="presParOf" srcId="{5FB8D34B-1D47-4B04-97B8-9571BA59EDF4}" destId="{88597E7A-F81C-48A4-960A-FF300C7FC102}" srcOrd="5" destOrd="0" presId="urn:microsoft.com/office/officeart/2005/8/layout/chevron1"/>
    <dgm:cxn modelId="{9A12EA79-2F4F-44A6-BF28-9BD3DC676CD8}" type="presParOf" srcId="{5FB8D34B-1D47-4B04-97B8-9571BA59EDF4}" destId="{B75CD31A-BBC4-406F-8CDA-CD4DA7067558}" srcOrd="6" destOrd="0" presId="urn:microsoft.com/office/officeart/2005/8/layout/chevron1"/>
    <dgm:cxn modelId="{1FFBF49E-B4BC-4F3D-89D0-46CDAFDB897D}" type="presParOf" srcId="{5FB8D34B-1D47-4B04-97B8-9571BA59EDF4}" destId="{45C83B9F-15B8-42CF-BA18-9ACAF39C5919}" srcOrd="7" destOrd="0" presId="urn:microsoft.com/office/officeart/2005/8/layout/chevron1"/>
    <dgm:cxn modelId="{9E033E3A-34D3-4D46-88CB-750D69974735}" type="presParOf" srcId="{5FB8D34B-1D47-4B04-97B8-9571BA59EDF4}" destId="{7289DC61-BCC7-4FC6-B326-5C13BCFF19AC}" srcOrd="8" destOrd="0" presId="urn:microsoft.com/office/officeart/2005/8/layout/chevron1"/>
    <dgm:cxn modelId="{580BB105-6597-49F6-B28A-D617AACB709E}" type="presParOf" srcId="{5FB8D34B-1D47-4B04-97B8-9571BA59EDF4}" destId="{380918D7-F32B-4C9D-BC95-71FC4CB889C5}" srcOrd="9" destOrd="0" presId="urn:microsoft.com/office/officeart/2005/8/layout/chevron1"/>
    <dgm:cxn modelId="{AC430209-A8D0-40D1-8290-9DB4FADB80A4}" type="presParOf" srcId="{5FB8D34B-1D47-4B04-97B8-9571BA59EDF4}" destId="{6C1A4B2D-6ECA-494A-8648-F54CA09218D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9960A3-FF0D-4272-A039-6578720559E5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E3006590-1A24-4509-96AB-73881A4344BB}">
      <dgm:prSet phldrT="[טקסט]"/>
      <dgm:spPr/>
      <dgm:t>
        <a:bodyPr/>
        <a:lstStyle/>
        <a:p>
          <a:pPr rtl="1"/>
          <a:r>
            <a:rPr lang="he-IL" dirty="0"/>
            <a:t>שיבוץ</a:t>
          </a:r>
        </a:p>
      </dgm:t>
    </dgm:pt>
    <dgm:pt modelId="{6C6F6449-74CD-475B-BE45-92E0FD030C9D}" type="parTrans" cxnId="{FF1C3036-CCCD-45B7-8B76-6F182DC43076}">
      <dgm:prSet/>
      <dgm:spPr/>
      <dgm:t>
        <a:bodyPr/>
        <a:lstStyle/>
        <a:p>
          <a:pPr rtl="1"/>
          <a:endParaRPr lang="he-IL"/>
        </a:p>
      </dgm:t>
    </dgm:pt>
    <dgm:pt modelId="{842FDEB4-91FD-4464-B43F-04A1C1E76C89}" type="sibTrans" cxnId="{FF1C3036-CCCD-45B7-8B76-6F182DC43076}">
      <dgm:prSet/>
      <dgm:spPr/>
      <dgm:t>
        <a:bodyPr/>
        <a:lstStyle/>
        <a:p>
          <a:pPr rtl="1"/>
          <a:endParaRPr lang="he-IL"/>
        </a:p>
      </dgm:t>
    </dgm:pt>
    <dgm:pt modelId="{B3CDD75C-4180-49F4-8C72-EE4D53EC3C60}">
      <dgm:prSet phldrT="[טקסט]"/>
      <dgm:spPr/>
      <dgm:t>
        <a:bodyPr/>
        <a:lstStyle/>
        <a:p>
          <a:pPr rtl="1"/>
          <a:r>
            <a:rPr lang="he-IL" dirty="0"/>
            <a:t>ניידת מיטב</a:t>
          </a:r>
        </a:p>
      </dgm:t>
    </dgm:pt>
    <dgm:pt modelId="{13E66BC4-D418-4407-A87F-3CD908278EC4}" type="parTrans" cxnId="{8ECC163C-76F4-4900-8DE4-1B2016D7305A}">
      <dgm:prSet/>
      <dgm:spPr/>
      <dgm:t>
        <a:bodyPr/>
        <a:lstStyle/>
        <a:p>
          <a:pPr rtl="1"/>
          <a:endParaRPr lang="he-IL"/>
        </a:p>
      </dgm:t>
    </dgm:pt>
    <dgm:pt modelId="{9BEE4A75-49E4-49AA-9D14-6948F208F8B1}" type="sibTrans" cxnId="{8ECC163C-76F4-4900-8DE4-1B2016D7305A}">
      <dgm:prSet/>
      <dgm:spPr/>
      <dgm:t>
        <a:bodyPr/>
        <a:lstStyle/>
        <a:p>
          <a:pPr rtl="1"/>
          <a:endParaRPr lang="he-IL"/>
        </a:p>
      </dgm:t>
    </dgm:pt>
    <dgm:pt modelId="{B1539286-5F28-4437-A0B1-05CA6EEB9CE3}">
      <dgm:prSet phldrT="[טקסט]"/>
      <dgm:spPr/>
      <dgm:t>
        <a:bodyPr/>
        <a:lstStyle/>
        <a:p>
          <a:pPr rtl="1"/>
          <a:r>
            <a:rPr lang="he-IL" dirty="0"/>
            <a:t>חייל </a:t>
          </a:r>
          <a:r>
            <a:rPr lang="he-IL" dirty="0" err="1"/>
            <a:t>מהבקום</a:t>
          </a:r>
          <a:endParaRPr lang="he-IL" dirty="0"/>
        </a:p>
      </dgm:t>
    </dgm:pt>
    <dgm:pt modelId="{C0B77179-C265-41C0-B012-54181B170982}" type="parTrans" cxnId="{3F1A5FDF-87B0-4B5B-B68C-3536EB4D0DF8}">
      <dgm:prSet/>
      <dgm:spPr/>
      <dgm:t>
        <a:bodyPr/>
        <a:lstStyle/>
        <a:p>
          <a:pPr rtl="1"/>
          <a:endParaRPr lang="he-IL"/>
        </a:p>
      </dgm:t>
    </dgm:pt>
    <dgm:pt modelId="{A38072E2-BD5D-4777-B4FE-1FA5CC49012F}" type="sibTrans" cxnId="{3F1A5FDF-87B0-4B5B-B68C-3536EB4D0DF8}">
      <dgm:prSet/>
      <dgm:spPr/>
      <dgm:t>
        <a:bodyPr/>
        <a:lstStyle/>
        <a:p>
          <a:pPr rtl="1"/>
          <a:endParaRPr lang="he-IL"/>
        </a:p>
      </dgm:t>
    </dgm:pt>
    <dgm:pt modelId="{55B7A445-08CC-4BD2-A93C-B01703F60263}">
      <dgm:prSet phldrT="[טקסט]"/>
      <dgm:spPr/>
      <dgm:t>
        <a:bodyPr/>
        <a:lstStyle/>
        <a:p>
          <a:pPr rtl="1"/>
          <a:r>
            <a:rPr lang="he-IL" dirty="0"/>
            <a:t>הכנה פיזית</a:t>
          </a:r>
        </a:p>
      </dgm:t>
    </dgm:pt>
    <dgm:pt modelId="{FFBB0062-B0E2-411D-8568-389E01DFAF6A}" type="parTrans" cxnId="{85BD0987-7803-41C5-B5FF-8F9A89287194}">
      <dgm:prSet/>
      <dgm:spPr/>
      <dgm:t>
        <a:bodyPr/>
        <a:lstStyle/>
        <a:p>
          <a:pPr rtl="1"/>
          <a:endParaRPr lang="he-IL"/>
        </a:p>
      </dgm:t>
    </dgm:pt>
    <dgm:pt modelId="{3516206B-E88B-42FF-9BB2-B76E476D1A28}" type="sibTrans" cxnId="{85BD0987-7803-41C5-B5FF-8F9A89287194}">
      <dgm:prSet/>
      <dgm:spPr/>
      <dgm:t>
        <a:bodyPr/>
        <a:lstStyle/>
        <a:p>
          <a:pPr rtl="1"/>
          <a:endParaRPr lang="he-IL"/>
        </a:p>
      </dgm:t>
    </dgm:pt>
    <dgm:pt modelId="{751B4C2C-3DD3-4978-87F0-DCBB07A5C05F}">
      <dgm:prSet phldrT="[טקסט]"/>
      <dgm:spPr/>
      <dgm:t>
        <a:bodyPr/>
        <a:lstStyle/>
        <a:p>
          <a:pPr rtl="1"/>
          <a:r>
            <a:rPr lang="he-IL" dirty="0"/>
            <a:t>ערכי הצבא</a:t>
          </a:r>
        </a:p>
      </dgm:t>
    </dgm:pt>
    <dgm:pt modelId="{FDCD7DB7-778F-4C8E-A26C-C4C4DF5014E0}" type="parTrans" cxnId="{3D90BB66-D6AC-4538-9AEF-A990007E0E82}">
      <dgm:prSet/>
      <dgm:spPr/>
      <dgm:t>
        <a:bodyPr/>
        <a:lstStyle/>
        <a:p>
          <a:pPr rtl="1"/>
          <a:endParaRPr lang="he-IL"/>
        </a:p>
      </dgm:t>
    </dgm:pt>
    <dgm:pt modelId="{B4A76330-B5EE-4518-A07A-81C486412D01}" type="sibTrans" cxnId="{3D90BB66-D6AC-4538-9AEF-A990007E0E82}">
      <dgm:prSet/>
      <dgm:spPr/>
      <dgm:t>
        <a:bodyPr/>
        <a:lstStyle/>
        <a:p>
          <a:pPr rtl="1"/>
          <a:endParaRPr lang="he-IL"/>
        </a:p>
      </dgm:t>
    </dgm:pt>
    <dgm:pt modelId="{E71FF09A-A220-46F9-AC94-CF11AB2B2051}">
      <dgm:prSet phldrT="[טקסט]"/>
      <dgm:spPr/>
      <dgm:t>
        <a:bodyPr/>
        <a:lstStyle/>
        <a:p>
          <a:pPr rtl="1"/>
          <a:r>
            <a:rPr lang="he-IL" dirty="0"/>
            <a:t>יום הגיוס</a:t>
          </a:r>
        </a:p>
      </dgm:t>
    </dgm:pt>
    <dgm:pt modelId="{100DC23A-09D9-4D50-B6D3-47490AA5AD3B}" type="parTrans" cxnId="{C7A5BC3A-06F3-4C5B-A741-2D046F52388B}">
      <dgm:prSet/>
      <dgm:spPr/>
      <dgm:t>
        <a:bodyPr/>
        <a:lstStyle/>
        <a:p>
          <a:pPr rtl="1"/>
          <a:endParaRPr lang="he-IL"/>
        </a:p>
      </dgm:t>
    </dgm:pt>
    <dgm:pt modelId="{A27E2725-E665-4E99-8965-2F7D30C8209D}" type="sibTrans" cxnId="{C7A5BC3A-06F3-4C5B-A741-2D046F52388B}">
      <dgm:prSet/>
      <dgm:spPr/>
      <dgm:t>
        <a:bodyPr/>
        <a:lstStyle/>
        <a:p>
          <a:pPr rtl="1"/>
          <a:endParaRPr lang="he-IL"/>
        </a:p>
      </dgm:t>
    </dgm:pt>
    <dgm:pt modelId="{5FB8D34B-1D47-4B04-97B8-9571BA59EDF4}" type="pres">
      <dgm:prSet presAssocID="{889960A3-FF0D-4272-A039-6578720559E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2DEA8D2C-F98A-464F-ADF8-BD0C9DE84473}" type="pres">
      <dgm:prSet presAssocID="{E3006590-1A24-4509-96AB-73881A4344B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D8FC927-2D13-494E-A65A-6EE5E2911733}" type="pres">
      <dgm:prSet presAssocID="{842FDEB4-91FD-4464-B43F-04A1C1E76C89}" presName="parTxOnlySpace" presStyleCnt="0"/>
      <dgm:spPr/>
    </dgm:pt>
    <dgm:pt modelId="{8BF5A4A0-AE8A-41C1-BFA0-39AF0DE4CF37}" type="pres">
      <dgm:prSet presAssocID="{B3CDD75C-4180-49F4-8C72-EE4D53EC3C6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B7C0BCA-5658-48FF-968A-24D38D652EC2}" type="pres">
      <dgm:prSet presAssocID="{9BEE4A75-49E4-49AA-9D14-6948F208F8B1}" presName="parTxOnlySpace" presStyleCnt="0"/>
      <dgm:spPr/>
    </dgm:pt>
    <dgm:pt modelId="{03FB2B6C-9A67-4450-ABC4-6B899ACB4933}" type="pres">
      <dgm:prSet presAssocID="{B1539286-5F28-4437-A0B1-05CA6EEB9CE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8597E7A-F81C-48A4-960A-FF300C7FC102}" type="pres">
      <dgm:prSet presAssocID="{A38072E2-BD5D-4777-B4FE-1FA5CC49012F}" presName="parTxOnlySpace" presStyleCnt="0"/>
      <dgm:spPr/>
    </dgm:pt>
    <dgm:pt modelId="{B75CD31A-BBC4-406F-8CDA-CD4DA7067558}" type="pres">
      <dgm:prSet presAssocID="{55B7A445-08CC-4BD2-A93C-B01703F602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5C83B9F-15B8-42CF-BA18-9ACAF39C5919}" type="pres">
      <dgm:prSet presAssocID="{3516206B-E88B-42FF-9BB2-B76E476D1A28}" presName="parTxOnlySpace" presStyleCnt="0"/>
      <dgm:spPr/>
    </dgm:pt>
    <dgm:pt modelId="{7289DC61-BCC7-4FC6-B326-5C13BCFF19AC}" type="pres">
      <dgm:prSet presAssocID="{751B4C2C-3DD3-4978-87F0-DCBB07A5C05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80918D7-F32B-4C9D-BC95-71FC4CB889C5}" type="pres">
      <dgm:prSet presAssocID="{B4A76330-B5EE-4518-A07A-81C486412D01}" presName="parTxOnlySpace" presStyleCnt="0"/>
      <dgm:spPr/>
    </dgm:pt>
    <dgm:pt modelId="{6C1A4B2D-6ECA-494A-8648-F54CA09218DD}" type="pres">
      <dgm:prSet presAssocID="{E71FF09A-A220-46F9-AC94-CF11AB2B2051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E5E6E28-B135-448F-8542-2237F3E11FC7}" type="presOf" srcId="{B3CDD75C-4180-49F4-8C72-EE4D53EC3C60}" destId="{8BF5A4A0-AE8A-41C1-BFA0-39AF0DE4CF37}" srcOrd="0" destOrd="0" presId="urn:microsoft.com/office/officeart/2005/8/layout/chevron1"/>
    <dgm:cxn modelId="{FF1C3036-CCCD-45B7-8B76-6F182DC43076}" srcId="{889960A3-FF0D-4272-A039-6578720559E5}" destId="{E3006590-1A24-4509-96AB-73881A4344BB}" srcOrd="0" destOrd="0" parTransId="{6C6F6449-74CD-475B-BE45-92E0FD030C9D}" sibTransId="{842FDEB4-91FD-4464-B43F-04A1C1E76C89}"/>
    <dgm:cxn modelId="{C7A5BC3A-06F3-4C5B-A741-2D046F52388B}" srcId="{889960A3-FF0D-4272-A039-6578720559E5}" destId="{E71FF09A-A220-46F9-AC94-CF11AB2B2051}" srcOrd="5" destOrd="0" parTransId="{100DC23A-09D9-4D50-B6D3-47490AA5AD3B}" sibTransId="{A27E2725-E665-4E99-8965-2F7D30C8209D}"/>
    <dgm:cxn modelId="{8ECC163C-76F4-4900-8DE4-1B2016D7305A}" srcId="{889960A3-FF0D-4272-A039-6578720559E5}" destId="{B3CDD75C-4180-49F4-8C72-EE4D53EC3C60}" srcOrd="1" destOrd="0" parTransId="{13E66BC4-D418-4407-A87F-3CD908278EC4}" sibTransId="{9BEE4A75-49E4-49AA-9D14-6948F208F8B1}"/>
    <dgm:cxn modelId="{3D90BB66-D6AC-4538-9AEF-A990007E0E82}" srcId="{889960A3-FF0D-4272-A039-6578720559E5}" destId="{751B4C2C-3DD3-4978-87F0-DCBB07A5C05F}" srcOrd="4" destOrd="0" parTransId="{FDCD7DB7-778F-4C8E-A26C-C4C4DF5014E0}" sibTransId="{B4A76330-B5EE-4518-A07A-81C486412D01}"/>
    <dgm:cxn modelId="{F8666F67-756F-40E5-9590-92F2B55FCD22}" type="presOf" srcId="{889960A3-FF0D-4272-A039-6578720559E5}" destId="{5FB8D34B-1D47-4B04-97B8-9571BA59EDF4}" srcOrd="0" destOrd="0" presId="urn:microsoft.com/office/officeart/2005/8/layout/chevron1"/>
    <dgm:cxn modelId="{A5ABBF47-0706-4889-9C16-8C8089A63C3C}" type="presOf" srcId="{751B4C2C-3DD3-4978-87F0-DCBB07A5C05F}" destId="{7289DC61-BCC7-4FC6-B326-5C13BCFF19AC}" srcOrd="0" destOrd="0" presId="urn:microsoft.com/office/officeart/2005/8/layout/chevron1"/>
    <dgm:cxn modelId="{DC084649-354F-4C0A-955D-4736B8C21A9F}" type="presOf" srcId="{B1539286-5F28-4437-A0B1-05CA6EEB9CE3}" destId="{03FB2B6C-9A67-4450-ABC4-6B899ACB4933}" srcOrd="0" destOrd="0" presId="urn:microsoft.com/office/officeart/2005/8/layout/chevron1"/>
    <dgm:cxn modelId="{AAED3577-EAED-4973-A88C-F69C1485CED4}" type="presOf" srcId="{E3006590-1A24-4509-96AB-73881A4344BB}" destId="{2DEA8D2C-F98A-464F-ADF8-BD0C9DE84473}" srcOrd="0" destOrd="0" presId="urn:microsoft.com/office/officeart/2005/8/layout/chevron1"/>
    <dgm:cxn modelId="{85BD0987-7803-41C5-B5FF-8F9A89287194}" srcId="{889960A3-FF0D-4272-A039-6578720559E5}" destId="{55B7A445-08CC-4BD2-A93C-B01703F60263}" srcOrd="3" destOrd="0" parTransId="{FFBB0062-B0E2-411D-8568-389E01DFAF6A}" sibTransId="{3516206B-E88B-42FF-9BB2-B76E476D1A28}"/>
    <dgm:cxn modelId="{93D64AB1-123D-4A21-81A1-31D0F028D2F8}" type="presOf" srcId="{55B7A445-08CC-4BD2-A93C-B01703F60263}" destId="{B75CD31A-BBC4-406F-8CDA-CD4DA7067558}" srcOrd="0" destOrd="0" presId="urn:microsoft.com/office/officeart/2005/8/layout/chevron1"/>
    <dgm:cxn modelId="{C3E6A2D8-BCF0-4756-B188-EDAB3A2A0B24}" type="presOf" srcId="{E71FF09A-A220-46F9-AC94-CF11AB2B2051}" destId="{6C1A4B2D-6ECA-494A-8648-F54CA09218DD}" srcOrd="0" destOrd="0" presId="urn:microsoft.com/office/officeart/2005/8/layout/chevron1"/>
    <dgm:cxn modelId="{3F1A5FDF-87B0-4B5B-B68C-3536EB4D0DF8}" srcId="{889960A3-FF0D-4272-A039-6578720559E5}" destId="{B1539286-5F28-4437-A0B1-05CA6EEB9CE3}" srcOrd="2" destOrd="0" parTransId="{C0B77179-C265-41C0-B012-54181B170982}" sibTransId="{A38072E2-BD5D-4777-B4FE-1FA5CC49012F}"/>
    <dgm:cxn modelId="{0076A446-B311-401B-A478-62A39304936D}" type="presParOf" srcId="{5FB8D34B-1D47-4B04-97B8-9571BA59EDF4}" destId="{2DEA8D2C-F98A-464F-ADF8-BD0C9DE84473}" srcOrd="0" destOrd="0" presId="urn:microsoft.com/office/officeart/2005/8/layout/chevron1"/>
    <dgm:cxn modelId="{40C84F9A-A26A-4AA5-9D69-940FC4310817}" type="presParOf" srcId="{5FB8D34B-1D47-4B04-97B8-9571BA59EDF4}" destId="{4D8FC927-2D13-494E-A65A-6EE5E2911733}" srcOrd="1" destOrd="0" presId="urn:microsoft.com/office/officeart/2005/8/layout/chevron1"/>
    <dgm:cxn modelId="{115F1253-4477-432C-93DB-9B4E2BAC8038}" type="presParOf" srcId="{5FB8D34B-1D47-4B04-97B8-9571BA59EDF4}" destId="{8BF5A4A0-AE8A-41C1-BFA0-39AF0DE4CF37}" srcOrd="2" destOrd="0" presId="urn:microsoft.com/office/officeart/2005/8/layout/chevron1"/>
    <dgm:cxn modelId="{D52DDD5D-BADC-4942-B1D3-46DAC323E1F4}" type="presParOf" srcId="{5FB8D34B-1D47-4B04-97B8-9571BA59EDF4}" destId="{DB7C0BCA-5658-48FF-968A-24D38D652EC2}" srcOrd="3" destOrd="0" presId="urn:microsoft.com/office/officeart/2005/8/layout/chevron1"/>
    <dgm:cxn modelId="{7BE8DFD7-B6D5-4E78-A1DD-4EDD7F0706CB}" type="presParOf" srcId="{5FB8D34B-1D47-4B04-97B8-9571BA59EDF4}" destId="{03FB2B6C-9A67-4450-ABC4-6B899ACB4933}" srcOrd="4" destOrd="0" presId="urn:microsoft.com/office/officeart/2005/8/layout/chevron1"/>
    <dgm:cxn modelId="{5B5C9711-E867-4B30-BDB1-681222F3FF2E}" type="presParOf" srcId="{5FB8D34B-1D47-4B04-97B8-9571BA59EDF4}" destId="{88597E7A-F81C-48A4-960A-FF300C7FC102}" srcOrd="5" destOrd="0" presId="urn:microsoft.com/office/officeart/2005/8/layout/chevron1"/>
    <dgm:cxn modelId="{9A12EA79-2F4F-44A6-BF28-9BD3DC676CD8}" type="presParOf" srcId="{5FB8D34B-1D47-4B04-97B8-9571BA59EDF4}" destId="{B75CD31A-BBC4-406F-8CDA-CD4DA7067558}" srcOrd="6" destOrd="0" presId="urn:microsoft.com/office/officeart/2005/8/layout/chevron1"/>
    <dgm:cxn modelId="{1FFBF49E-B4BC-4F3D-89D0-46CDAFDB897D}" type="presParOf" srcId="{5FB8D34B-1D47-4B04-97B8-9571BA59EDF4}" destId="{45C83B9F-15B8-42CF-BA18-9ACAF39C5919}" srcOrd="7" destOrd="0" presId="urn:microsoft.com/office/officeart/2005/8/layout/chevron1"/>
    <dgm:cxn modelId="{9E033E3A-34D3-4D46-88CB-750D69974735}" type="presParOf" srcId="{5FB8D34B-1D47-4B04-97B8-9571BA59EDF4}" destId="{7289DC61-BCC7-4FC6-B326-5C13BCFF19AC}" srcOrd="8" destOrd="0" presId="urn:microsoft.com/office/officeart/2005/8/layout/chevron1"/>
    <dgm:cxn modelId="{580BB105-6597-49F6-B28A-D617AACB709E}" type="presParOf" srcId="{5FB8D34B-1D47-4B04-97B8-9571BA59EDF4}" destId="{380918D7-F32B-4C9D-BC95-71FC4CB889C5}" srcOrd="9" destOrd="0" presId="urn:microsoft.com/office/officeart/2005/8/layout/chevron1"/>
    <dgm:cxn modelId="{AC430209-A8D0-40D1-8290-9DB4FADB80A4}" type="presParOf" srcId="{5FB8D34B-1D47-4B04-97B8-9571BA59EDF4}" destId="{6C1A4B2D-6ECA-494A-8648-F54CA09218D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6C4C47-791F-411D-B7BD-6F4DC1DAA84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3F0CAF8A-19EA-4467-8118-BDE55A39F48A}">
      <dgm:prSet phldrT="[טקסט]"/>
      <dgm:spPr/>
      <dgm:t>
        <a:bodyPr/>
        <a:lstStyle/>
        <a:p>
          <a:pPr rtl="1"/>
          <a:r>
            <a:rPr lang="he-IL" dirty="0"/>
            <a:t>מבנה צה"ל</a:t>
          </a:r>
        </a:p>
      </dgm:t>
    </dgm:pt>
    <dgm:pt modelId="{1233EB64-2C83-409A-8399-16CD7DAEE2C7}" type="parTrans" cxnId="{A71DCCB5-865F-4C29-B586-ED70D8AD4BED}">
      <dgm:prSet/>
      <dgm:spPr/>
      <dgm:t>
        <a:bodyPr/>
        <a:lstStyle/>
        <a:p>
          <a:pPr rtl="1"/>
          <a:endParaRPr lang="he-IL"/>
        </a:p>
      </dgm:t>
    </dgm:pt>
    <dgm:pt modelId="{04AE50C5-7159-45B0-B327-CDBABC35F49A}" type="sibTrans" cxnId="{A71DCCB5-865F-4C29-B586-ED70D8AD4BED}">
      <dgm:prSet/>
      <dgm:spPr/>
      <dgm:t>
        <a:bodyPr/>
        <a:lstStyle/>
        <a:p>
          <a:pPr rtl="1"/>
          <a:endParaRPr lang="he-IL"/>
        </a:p>
      </dgm:t>
    </dgm:pt>
    <dgm:pt modelId="{FA0A0D28-54BC-4AD6-96E5-A13DC0C77919}">
      <dgm:prSet phldrT="[טקסט]"/>
      <dgm:spPr/>
      <dgm:t>
        <a:bodyPr/>
        <a:lstStyle/>
        <a:p>
          <a:pPr rtl="1"/>
          <a:r>
            <a:rPr lang="he-IL" dirty="0"/>
            <a:t>שירות משמעותי</a:t>
          </a:r>
        </a:p>
      </dgm:t>
    </dgm:pt>
    <dgm:pt modelId="{A6B4EDBE-744D-4928-BD33-9BC24BAE5451}" type="parTrans" cxnId="{D31F4957-9B38-4BDA-8867-50E1AD0A7EB6}">
      <dgm:prSet/>
      <dgm:spPr/>
      <dgm:t>
        <a:bodyPr/>
        <a:lstStyle/>
        <a:p>
          <a:pPr rtl="1"/>
          <a:endParaRPr lang="he-IL"/>
        </a:p>
      </dgm:t>
    </dgm:pt>
    <dgm:pt modelId="{E300A51C-9D8E-4C66-92F2-2922CB770120}" type="sibTrans" cxnId="{D31F4957-9B38-4BDA-8867-50E1AD0A7EB6}">
      <dgm:prSet/>
      <dgm:spPr/>
      <dgm:t>
        <a:bodyPr/>
        <a:lstStyle/>
        <a:p>
          <a:pPr rtl="1"/>
          <a:endParaRPr lang="he-IL"/>
        </a:p>
      </dgm:t>
    </dgm:pt>
    <dgm:pt modelId="{FB27ABBE-22F3-4997-83E5-C454D713D326}">
      <dgm:prSet phldrT="[טקסט]"/>
      <dgm:spPr/>
      <dgm:t>
        <a:bodyPr/>
        <a:lstStyle/>
        <a:p>
          <a:pPr rtl="1"/>
          <a:r>
            <a:rPr lang="he-IL" dirty="0"/>
            <a:t>"מאין באת ולאן הולך"</a:t>
          </a:r>
        </a:p>
      </dgm:t>
    </dgm:pt>
    <dgm:pt modelId="{B83BFB59-00B1-4E9F-8EEB-F1269F40DB78}" type="parTrans" cxnId="{5E01E40B-6264-4B28-842D-90445282232F}">
      <dgm:prSet/>
      <dgm:spPr/>
      <dgm:t>
        <a:bodyPr/>
        <a:lstStyle/>
        <a:p>
          <a:pPr rtl="1"/>
          <a:endParaRPr lang="he-IL"/>
        </a:p>
      </dgm:t>
    </dgm:pt>
    <dgm:pt modelId="{3DFB65A3-26CA-4F31-907B-43A31A38D8A9}" type="sibTrans" cxnId="{5E01E40B-6264-4B28-842D-90445282232F}">
      <dgm:prSet/>
      <dgm:spPr/>
      <dgm:t>
        <a:bodyPr/>
        <a:lstStyle/>
        <a:p>
          <a:pPr rtl="1"/>
          <a:endParaRPr lang="he-IL"/>
        </a:p>
      </dgm:t>
    </dgm:pt>
    <dgm:pt modelId="{B80ED005-7FD7-4236-B0FE-5C0ED208DE4D}">
      <dgm:prSet phldrT="[טקסט]"/>
      <dgm:spPr/>
      <dgm:t>
        <a:bodyPr/>
        <a:lstStyle/>
        <a:p>
          <a:pPr rtl="1"/>
          <a:r>
            <a:rPr lang="he-IL" dirty="0"/>
            <a:t>צבא העם</a:t>
          </a:r>
        </a:p>
      </dgm:t>
    </dgm:pt>
    <dgm:pt modelId="{F4156429-3258-4570-A308-D60C5C44C679}" type="parTrans" cxnId="{40C7F058-9600-4CC6-A18B-6CB65D261272}">
      <dgm:prSet/>
      <dgm:spPr/>
      <dgm:t>
        <a:bodyPr/>
        <a:lstStyle/>
        <a:p>
          <a:pPr rtl="1"/>
          <a:endParaRPr lang="he-IL"/>
        </a:p>
      </dgm:t>
    </dgm:pt>
    <dgm:pt modelId="{F4EEF226-DBA7-4C9B-8EE9-26BA19280F36}" type="sibTrans" cxnId="{40C7F058-9600-4CC6-A18B-6CB65D261272}">
      <dgm:prSet/>
      <dgm:spPr/>
      <dgm:t>
        <a:bodyPr/>
        <a:lstStyle/>
        <a:p>
          <a:pPr rtl="1"/>
          <a:endParaRPr lang="he-IL"/>
        </a:p>
      </dgm:t>
    </dgm:pt>
    <dgm:pt modelId="{B28B5019-E37A-43ED-B7D0-A8D3921AC2F3}">
      <dgm:prSet phldrT="[טקסט]"/>
      <dgm:spPr/>
      <dgm:t>
        <a:bodyPr/>
        <a:lstStyle/>
        <a:p>
          <a:pPr rtl="1"/>
          <a:r>
            <a:rPr lang="he-IL" dirty="0"/>
            <a:t>מורשת קרב</a:t>
          </a:r>
        </a:p>
      </dgm:t>
    </dgm:pt>
    <dgm:pt modelId="{05961883-16A2-4F23-8335-AE84BB738C92}" type="parTrans" cxnId="{A5EDE8EA-CA6F-47EC-A64E-8AC7A3C19373}">
      <dgm:prSet/>
      <dgm:spPr/>
      <dgm:t>
        <a:bodyPr/>
        <a:lstStyle/>
        <a:p>
          <a:pPr rtl="1"/>
          <a:endParaRPr lang="he-IL"/>
        </a:p>
      </dgm:t>
    </dgm:pt>
    <dgm:pt modelId="{8325678E-7496-4CB4-A5E3-275CB210DFD4}" type="sibTrans" cxnId="{A5EDE8EA-CA6F-47EC-A64E-8AC7A3C19373}">
      <dgm:prSet/>
      <dgm:spPr/>
      <dgm:t>
        <a:bodyPr/>
        <a:lstStyle/>
        <a:p>
          <a:pPr rtl="1"/>
          <a:endParaRPr lang="he-IL"/>
        </a:p>
      </dgm:t>
    </dgm:pt>
    <dgm:pt modelId="{87041C99-7684-4627-8500-FBB2B0D57049}">
      <dgm:prSet phldrT="[טקסט]"/>
      <dgm:spPr/>
      <dgm:t>
        <a:bodyPr/>
        <a:lstStyle/>
        <a:p>
          <a:pPr rtl="1"/>
          <a:r>
            <a:rPr lang="he-IL" dirty="0"/>
            <a:t>הנצחה</a:t>
          </a:r>
        </a:p>
      </dgm:t>
    </dgm:pt>
    <dgm:pt modelId="{122D5C80-46D8-480F-A11D-48BDD2F9410F}" type="parTrans" cxnId="{4A0226F6-00EB-4E7B-9201-78F4E9727B87}">
      <dgm:prSet/>
      <dgm:spPr/>
      <dgm:t>
        <a:bodyPr/>
        <a:lstStyle/>
        <a:p>
          <a:pPr rtl="1"/>
          <a:endParaRPr lang="he-IL"/>
        </a:p>
      </dgm:t>
    </dgm:pt>
    <dgm:pt modelId="{20034DFA-DB50-4F27-A864-B33862989C84}" type="sibTrans" cxnId="{4A0226F6-00EB-4E7B-9201-78F4E9727B87}">
      <dgm:prSet/>
      <dgm:spPr/>
      <dgm:t>
        <a:bodyPr/>
        <a:lstStyle/>
        <a:p>
          <a:pPr rtl="1"/>
          <a:endParaRPr lang="he-IL"/>
        </a:p>
      </dgm:t>
    </dgm:pt>
    <dgm:pt modelId="{B2EC768C-B3EE-4D3A-80CB-A7F1031EE224}">
      <dgm:prSet phldrT="[טקסט]"/>
      <dgm:spPr/>
      <dgm:t>
        <a:bodyPr/>
        <a:lstStyle/>
        <a:p>
          <a:pPr rtl="1"/>
          <a:r>
            <a:rPr lang="he-IL" dirty="0"/>
            <a:t>הכנס לצו ראשון וליום </a:t>
          </a:r>
          <a:r>
            <a:rPr lang="he-IL" dirty="0" err="1"/>
            <a:t>המא"ה</a:t>
          </a:r>
          <a:endParaRPr lang="he-IL" dirty="0"/>
        </a:p>
      </dgm:t>
    </dgm:pt>
    <dgm:pt modelId="{DF1AE8F7-2FA7-4F58-AB9E-DA47F4879F13}" type="parTrans" cxnId="{9C4F4A89-F430-4B65-8858-0B806133E90F}">
      <dgm:prSet/>
      <dgm:spPr/>
      <dgm:t>
        <a:bodyPr/>
        <a:lstStyle/>
        <a:p>
          <a:pPr rtl="1"/>
          <a:endParaRPr lang="he-IL"/>
        </a:p>
      </dgm:t>
    </dgm:pt>
    <dgm:pt modelId="{11AD751A-6E4E-4F76-86AE-89ECBF195BD5}" type="sibTrans" cxnId="{9C4F4A89-F430-4B65-8858-0B806133E90F}">
      <dgm:prSet/>
      <dgm:spPr/>
      <dgm:t>
        <a:bodyPr/>
        <a:lstStyle/>
        <a:p>
          <a:pPr rtl="1"/>
          <a:endParaRPr lang="he-IL"/>
        </a:p>
      </dgm:t>
    </dgm:pt>
    <dgm:pt modelId="{4B8A228A-1AD9-40DD-B510-51A0308D55AA}">
      <dgm:prSet phldrT="[טקסט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dirty="0"/>
            <a:t>ניצול</a:t>
          </a:r>
          <a:r>
            <a:rPr lang="he-IL" baseline="0" dirty="0"/>
            <a:t> הזדמנויות בחיים </a:t>
          </a:r>
          <a:endParaRPr lang="he-IL" dirty="0"/>
        </a:p>
      </dgm:t>
    </dgm:pt>
    <dgm:pt modelId="{BDEF9EB9-4394-4053-8981-D823F107D10C}" type="parTrans" cxnId="{D9D05CD6-A552-416E-983C-4876A1E5BFE5}">
      <dgm:prSet/>
      <dgm:spPr/>
      <dgm:t>
        <a:bodyPr/>
        <a:lstStyle/>
        <a:p>
          <a:pPr rtl="1"/>
          <a:endParaRPr lang="he-IL"/>
        </a:p>
      </dgm:t>
    </dgm:pt>
    <dgm:pt modelId="{66763D08-B86D-4F01-9D7D-DA35296A7EC1}" type="sibTrans" cxnId="{D9D05CD6-A552-416E-983C-4876A1E5BFE5}">
      <dgm:prSet/>
      <dgm:spPr/>
      <dgm:t>
        <a:bodyPr/>
        <a:lstStyle/>
        <a:p>
          <a:pPr rtl="1"/>
          <a:endParaRPr lang="he-IL"/>
        </a:p>
      </dgm:t>
    </dgm:pt>
    <dgm:pt modelId="{233D50C0-44A4-4E81-A301-B19E84071BF8}" type="pres">
      <dgm:prSet presAssocID="{FF6C4C47-791F-411D-B7BD-6F4DC1DAA843}" presName="CompostProcess" presStyleCnt="0">
        <dgm:presLayoutVars>
          <dgm:dir val="rev"/>
          <dgm:resizeHandles val="exact"/>
        </dgm:presLayoutVars>
      </dgm:prSet>
      <dgm:spPr/>
    </dgm:pt>
    <dgm:pt modelId="{4AD0B954-F03E-402D-B60D-8EBFAC18A123}" type="pres">
      <dgm:prSet presAssocID="{FF6C4C47-791F-411D-B7BD-6F4DC1DAA843}" presName="arrow" presStyleLbl="bgShp" presStyleIdx="0" presStyleCnt="1"/>
      <dgm:spPr/>
    </dgm:pt>
    <dgm:pt modelId="{BC71A916-FE81-4B9E-B625-6A99E7B2A6FF}" type="pres">
      <dgm:prSet presAssocID="{FF6C4C47-791F-411D-B7BD-6F4DC1DAA843}" presName="linearProcess" presStyleCnt="0"/>
      <dgm:spPr/>
    </dgm:pt>
    <dgm:pt modelId="{D41E3543-E140-4EB5-989F-D013837509BB}" type="pres">
      <dgm:prSet presAssocID="{3F0CAF8A-19EA-4467-8118-BDE55A39F48A}" presName="textNode" presStyleLbl="node1" presStyleIdx="0" presStyleCnt="8" custLinFactNeighborX="65711" custLinFactNeighborY="0">
        <dgm:presLayoutVars>
          <dgm:bulletEnabled val="1"/>
        </dgm:presLayoutVars>
      </dgm:prSet>
      <dgm:spPr/>
    </dgm:pt>
    <dgm:pt modelId="{A9B9CC42-78DF-47A4-9314-CF533D3B8D36}" type="pres">
      <dgm:prSet presAssocID="{04AE50C5-7159-45B0-B327-CDBABC35F49A}" presName="sibTrans" presStyleCnt="0"/>
      <dgm:spPr/>
    </dgm:pt>
    <dgm:pt modelId="{EAB688D9-9D4F-442B-9D0A-9FA5B9B69195}" type="pres">
      <dgm:prSet presAssocID="{B80ED005-7FD7-4236-B0FE-5C0ED208DE4D}" presName="textNode" presStyleLbl="node1" presStyleIdx="1" presStyleCnt="8">
        <dgm:presLayoutVars>
          <dgm:bulletEnabled val="1"/>
        </dgm:presLayoutVars>
      </dgm:prSet>
      <dgm:spPr/>
    </dgm:pt>
    <dgm:pt modelId="{2FDAA45F-06D3-4282-8A3A-ED03A95AEA9B}" type="pres">
      <dgm:prSet presAssocID="{F4EEF226-DBA7-4C9B-8EE9-26BA19280F36}" presName="sibTrans" presStyleCnt="0"/>
      <dgm:spPr/>
    </dgm:pt>
    <dgm:pt modelId="{916BA5C4-9586-4BDD-8221-4B080112A230}" type="pres">
      <dgm:prSet presAssocID="{B28B5019-E37A-43ED-B7D0-A8D3921AC2F3}" presName="textNode" presStyleLbl="node1" presStyleIdx="2" presStyleCnt="8">
        <dgm:presLayoutVars>
          <dgm:bulletEnabled val="1"/>
        </dgm:presLayoutVars>
      </dgm:prSet>
      <dgm:spPr/>
    </dgm:pt>
    <dgm:pt modelId="{CC838A05-7961-4EED-951F-120CFB81E4E2}" type="pres">
      <dgm:prSet presAssocID="{8325678E-7496-4CB4-A5E3-275CB210DFD4}" presName="sibTrans" presStyleCnt="0"/>
      <dgm:spPr/>
    </dgm:pt>
    <dgm:pt modelId="{94D8BE49-16ED-4B6A-801E-E402A29448EA}" type="pres">
      <dgm:prSet presAssocID="{87041C99-7684-4627-8500-FBB2B0D57049}" presName="textNode" presStyleLbl="node1" presStyleIdx="3" presStyleCnt="8">
        <dgm:presLayoutVars>
          <dgm:bulletEnabled val="1"/>
        </dgm:presLayoutVars>
      </dgm:prSet>
      <dgm:spPr/>
    </dgm:pt>
    <dgm:pt modelId="{4CB494E2-F2A8-415E-AD33-5329DBD5E033}" type="pres">
      <dgm:prSet presAssocID="{20034DFA-DB50-4F27-A864-B33862989C84}" presName="sibTrans" presStyleCnt="0"/>
      <dgm:spPr/>
    </dgm:pt>
    <dgm:pt modelId="{AC7D8A21-AEF8-4109-88A8-A7B6536FF348}" type="pres">
      <dgm:prSet presAssocID="{B2EC768C-B3EE-4D3A-80CB-A7F1031EE224}" presName="textNode" presStyleLbl="node1" presStyleIdx="4" presStyleCnt="8">
        <dgm:presLayoutVars>
          <dgm:bulletEnabled val="1"/>
        </dgm:presLayoutVars>
      </dgm:prSet>
      <dgm:spPr/>
    </dgm:pt>
    <dgm:pt modelId="{0D06D09B-E04A-457E-9EE9-17B49DB900AC}" type="pres">
      <dgm:prSet presAssocID="{11AD751A-6E4E-4F76-86AE-89ECBF195BD5}" presName="sibTrans" presStyleCnt="0"/>
      <dgm:spPr/>
    </dgm:pt>
    <dgm:pt modelId="{CE2DB8B6-71FD-47AD-96DB-215FC7C3C845}" type="pres">
      <dgm:prSet presAssocID="{FA0A0D28-54BC-4AD6-96E5-A13DC0C77919}" presName="textNode" presStyleLbl="node1" presStyleIdx="5" presStyleCnt="8">
        <dgm:presLayoutVars>
          <dgm:bulletEnabled val="1"/>
        </dgm:presLayoutVars>
      </dgm:prSet>
      <dgm:spPr/>
    </dgm:pt>
    <dgm:pt modelId="{8B5FB9FA-9D57-47E6-9520-987BCA4A74AB}" type="pres">
      <dgm:prSet presAssocID="{E300A51C-9D8E-4C66-92F2-2922CB770120}" presName="sibTrans" presStyleCnt="0"/>
      <dgm:spPr/>
    </dgm:pt>
    <dgm:pt modelId="{39CFE1CA-6BFE-4511-BDDC-3E25A25DF521}" type="pres">
      <dgm:prSet presAssocID="{FB27ABBE-22F3-4997-83E5-C454D713D326}" presName="textNode" presStyleLbl="node1" presStyleIdx="6" presStyleCnt="8">
        <dgm:presLayoutVars>
          <dgm:bulletEnabled val="1"/>
        </dgm:presLayoutVars>
      </dgm:prSet>
      <dgm:spPr/>
    </dgm:pt>
    <dgm:pt modelId="{828DA449-3EFE-41F8-9C8D-1D77146C4DA8}" type="pres">
      <dgm:prSet presAssocID="{3DFB65A3-26CA-4F31-907B-43A31A38D8A9}" presName="sibTrans" presStyleCnt="0"/>
      <dgm:spPr/>
    </dgm:pt>
    <dgm:pt modelId="{CD51A639-F589-4931-9A00-D7499CACA485}" type="pres">
      <dgm:prSet presAssocID="{4B8A228A-1AD9-40DD-B510-51A0308D55AA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5E01E40B-6264-4B28-842D-90445282232F}" srcId="{FF6C4C47-791F-411D-B7BD-6F4DC1DAA843}" destId="{FB27ABBE-22F3-4997-83E5-C454D713D326}" srcOrd="6" destOrd="0" parTransId="{B83BFB59-00B1-4E9F-8EEB-F1269F40DB78}" sibTransId="{3DFB65A3-26CA-4F31-907B-43A31A38D8A9}"/>
    <dgm:cxn modelId="{F30B6C15-201A-4ECF-872A-5EAF5A7CF377}" type="presOf" srcId="{3F0CAF8A-19EA-4467-8118-BDE55A39F48A}" destId="{D41E3543-E140-4EB5-989F-D013837509BB}" srcOrd="0" destOrd="0" presId="urn:microsoft.com/office/officeart/2005/8/layout/hProcess9"/>
    <dgm:cxn modelId="{9EB7502D-E021-4D10-B018-F55B5C9BEE54}" type="presOf" srcId="{FB27ABBE-22F3-4997-83E5-C454D713D326}" destId="{39CFE1CA-6BFE-4511-BDDC-3E25A25DF521}" srcOrd="0" destOrd="0" presId="urn:microsoft.com/office/officeart/2005/8/layout/hProcess9"/>
    <dgm:cxn modelId="{4F67336B-8AC2-40CA-AEAF-40E35D067565}" type="presOf" srcId="{B28B5019-E37A-43ED-B7D0-A8D3921AC2F3}" destId="{916BA5C4-9586-4BDD-8221-4B080112A230}" srcOrd="0" destOrd="0" presId="urn:microsoft.com/office/officeart/2005/8/layout/hProcess9"/>
    <dgm:cxn modelId="{1AFA1057-F464-4D34-BCC0-A1E3989D389C}" type="presOf" srcId="{B80ED005-7FD7-4236-B0FE-5C0ED208DE4D}" destId="{EAB688D9-9D4F-442B-9D0A-9FA5B9B69195}" srcOrd="0" destOrd="0" presId="urn:microsoft.com/office/officeart/2005/8/layout/hProcess9"/>
    <dgm:cxn modelId="{D31F4957-9B38-4BDA-8867-50E1AD0A7EB6}" srcId="{FF6C4C47-791F-411D-B7BD-6F4DC1DAA843}" destId="{FA0A0D28-54BC-4AD6-96E5-A13DC0C77919}" srcOrd="5" destOrd="0" parTransId="{A6B4EDBE-744D-4928-BD33-9BC24BAE5451}" sibTransId="{E300A51C-9D8E-4C66-92F2-2922CB770120}"/>
    <dgm:cxn modelId="{40C7F058-9600-4CC6-A18B-6CB65D261272}" srcId="{FF6C4C47-791F-411D-B7BD-6F4DC1DAA843}" destId="{B80ED005-7FD7-4236-B0FE-5C0ED208DE4D}" srcOrd="1" destOrd="0" parTransId="{F4156429-3258-4570-A308-D60C5C44C679}" sibTransId="{F4EEF226-DBA7-4C9B-8EE9-26BA19280F36}"/>
    <dgm:cxn modelId="{B192EB7C-4693-4136-853B-FC39CAD623C0}" type="presOf" srcId="{87041C99-7684-4627-8500-FBB2B0D57049}" destId="{94D8BE49-16ED-4B6A-801E-E402A29448EA}" srcOrd="0" destOrd="0" presId="urn:microsoft.com/office/officeart/2005/8/layout/hProcess9"/>
    <dgm:cxn modelId="{33BACC81-8996-4BFE-8313-02D084B18687}" type="presOf" srcId="{4B8A228A-1AD9-40DD-B510-51A0308D55AA}" destId="{CD51A639-F589-4931-9A00-D7499CACA485}" srcOrd="0" destOrd="0" presId="urn:microsoft.com/office/officeart/2005/8/layout/hProcess9"/>
    <dgm:cxn modelId="{9C4F4A89-F430-4B65-8858-0B806133E90F}" srcId="{FF6C4C47-791F-411D-B7BD-6F4DC1DAA843}" destId="{B2EC768C-B3EE-4D3A-80CB-A7F1031EE224}" srcOrd="4" destOrd="0" parTransId="{DF1AE8F7-2FA7-4F58-AB9E-DA47F4879F13}" sibTransId="{11AD751A-6E4E-4F76-86AE-89ECBF195BD5}"/>
    <dgm:cxn modelId="{EFB09196-B35A-42ED-8E78-24DB84126A6F}" type="presOf" srcId="{B2EC768C-B3EE-4D3A-80CB-A7F1031EE224}" destId="{AC7D8A21-AEF8-4109-88A8-A7B6536FF348}" srcOrd="0" destOrd="0" presId="urn:microsoft.com/office/officeart/2005/8/layout/hProcess9"/>
    <dgm:cxn modelId="{301881A2-6E4B-4634-BE76-198C9576F803}" type="presOf" srcId="{FF6C4C47-791F-411D-B7BD-6F4DC1DAA843}" destId="{233D50C0-44A4-4E81-A301-B19E84071BF8}" srcOrd="0" destOrd="0" presId="urn:microsoft.com/office/officeart/2005/8/layout/hProcess9"/>
    <dgm:cxn modelId="{A71DCCB5-865F-4C29-B586-ED70D8AD4BED}" srcId="{FF6C4C47-791F-411D-B7BD-6F4DC1DAA843}" destId="{3F0CAF8A-19EA-4467-8118-BDE55A39F48A}" srcOrd="0" destOrd="0" parTransId="{1233EB64-2C83-409A-8399-16CD7DAEE2C7}" sibTransId="{04AE50C5-7159-45B0-B327-CDBABC35F49A}"/>
    <dgm:cxn modelId="{D9D05CD6-A552-416E-983C-4876A1E5BFE5}" srcId="{FF6C4C47-791F-411D-B7BD-6F4DC1DAA843}" destId="{4B8A228A-1AD9-40DD-B510-51A0308D55AA}" srcOrd="7" destOrd="0" parTransId="{BDEF9EB9-4394-4053-8981-D823F107D10C}" sibTransId="{66763D08-B86D-4F01-9D7D-DA35296A7EC1}"/>
    <dgm:cxn modelId="{44DC8AE2-559D-4FF2-A668-36AAF1856058}" type="presOf" srcId="{FA0A0D28-54BC-4AD6-96E5-A13DC0C77919}" destId="{CE2DB8B6-71FD-47AD-96DB-215FC7C3C845}" srcOrd="0" destOrd="0" presId="urn:microsoft.com/office/officeart/2005/8/layout/hProcess9"/>
    <dgm:cxn modelId="{A5EDE8EA-CA6F-47EC-A64E-8AC7A3C19373}" srcId="{FF6C4C47-791F-411D-B7BD-6F4DC1DAA843}" destId="{B28B5019-E37A-43ED-B7D0-A8D3921AC2F3}" srcOrd="2" destOrd="0" parTransId="{05961883-16A2-4F23-8335-AE84BB738C92}" sibTransId="{8325678E-7496-4CB4-A5E3-275CB210DFD4}"/>
    <dgm:cxn modelId="{4A0226F6-00EB-4E7B-9201-78F4E9727B87}" srcId="{FF6C4C47-791F-411D-B7BD-6F4DC1DAA843}" destId="{87041C99-7684-4627-8500-FBB2B0D57049}" srcOrd="3" destOrd="0" parTransId="{122D5C80-46D8-480F-A11D-48BDD2F9410F}" sibTransId="{20034DFA-DB50-4F27-A864-B33862989C84}"/>
    <dgm:cxn modelId="{342A0C01-175F-484C-AB11-47D0A7BE0FB1}" type="presParOf" srcId="{233D50C0-44A4-4E81-A301-B19E84071BF8}" destId="{4AD0B954-F03E-402D-B60D-8EBFAC18A123}" srcOrd="0" destOrd="0" presId="urn:microsoft.com/office/officeart/2005/8/layout/hProcess9"/>
    <dgm:cxn modelId="{58F3513A-5B8E-4F8A-B913-DFD990384FCE}" type="presParOf" srcId="{233D50C0-44A4-4E81-A301-B19E84071BF8}" destId="{BC71A916-FE81-4B9E-B625-6A99E7B2A6FF}" srcOrd="1" destOrd="0" presId="urn:microsoft.com/office/officeart/2005/8/layout/hProcess9"/>
    <dgm:cxn modelId="{9E091F54-3A67-4E2B-90A9-CB7156ECA65F}" type="presParOf" srcId="{BC71A916-FE81-4B9E-B625-6A99E7B2A6FF}" destId="{D41E3543-E140-4EB5-989F-D013837509BB}" srcOrd="0" destOrd="0" presId="urn:microsoft.com/office/officeart/2005/8/layout/hProcess9"/>
    <dgm:cxn modelId="{47F0B35C-B570-4BC1-9878-77C9745A8887}" type="presParOf" srcId="{BC71A916-FE81-4B9E-B625-6A99E7B2A6FF}" destId="{A9B9CC42-78DF-47A4-9314-CF533D3B8D36}" srcOrd="1" destOrd="0" presId="urn:microsoft.com/office/officeart/2005/8/layout/hProcess9"/>
    <dgm:cxn modelId="{9A65C5AF-8680-44E4-B827-D5E175CAAFF5}" type="presParOf" srcId="{BC71A916-FE81-4B9E-B625-6A99E7B2A6FF}" destId="{EAB688D9-9D4F-442B-9D0A-9FA5B9B69195}" srcOrd="2" destOrd="0" presId="urn:microsoft.com/office/officeart/2005/8/layout/hProcess9"/>
    <dgm:cxn modelId="{A8865D8F-36AA-44BD-9032-6755A1DF6A23}" type="presParOf" srcId="{BC71A916-FE81-4B9E-B625-6A99E7B2A6FF}" destId="{2FDAA45F-06D3-4282-8A3A-ED03A95AEA9B}" srcOrd="3" destOrd="0" presId="urn:microsoft.com/office/officeart/2005/8/layout/hProcess9"/>
    <dgm:cxn modelId="{E6AB6198-A4DD-4F96-9C65-0F777567C1A1}" type="presParOf" srcId="{BC71A916-FE81-4B9E-B625-6A99E7B2A6FF}" destId="{916BA5C4-9586-4BDD-8221-4B080112A230}" srcOrd="4" destOrd="0" presId="urn:microsoft.com/office/officeart/2005/8/layout/hProcess9"/>
    <dgm:cxn modelId="{487202AE-B2FE-4F3F-9F22-48AA33372738}" type="presParOf" srcId="{BC71A916-FE81-4B9E-B625-6A99E7B2A6FF}" destId="{CC838A05-7961-4EED-951F-120CFB81E4E2}" srcOrd="5" destOrd="0" presId="urn:microsoft.com/office/officeart/2005/8/layout/hProcess9"/>
    <dgm:cxn modelId="{3FDD572D-9D80-4519-B654-352C2F51D3AB}" type="presParOf" srcId="{BC71A916-FE81-4B9E-B625-6A99E7B2A6FF}" destId="{94D8BE49-16ED-4B6A-801E-E402A29448EA}" srcOrd="6" destOrd="0" presId="urn:microsoft.com/office/officeart/2005/8/layout/hProcess9"/>
    <dgm:cxn modelId="{CABABC6E-94D2-4B92-BE4E-D2481BD10348}" type="presParOf" srcId="{BC71A916-FE81-4B9E-B625-6A99E7B2A6FF}" destId="{4CB494E2-F2A8-415E-AD33-5329DBD5E033}" srcOrd="7" destOrd="0" presId="urn:microsoft.com/office/officeart/2005/8/layout/hProcess9"/>
    <dgm:cxn modelId="{66C598FB-EDF4-4491-AC2E-8195CF09EE30}" type="presParOf" srcId="{BC71A916-FE81-4B9E-B625-6A99E7B2A6FF}" destId="{AC7D8A21-AEF8-4109-88A8-A7B6536FF348}" srcOrd="8" destOrd="0" presId="urn:microsoft.com/office/officeart/2005/8/layout/hProcess9"/>
    <dgm:cxn modelId="{98A3F869-1604-4B66-B1FC-2058CC4F9D1E}" type="presParOf" srcId="{BC71A916-FE81-4B9E-B625-6A99E7B2A6FF}" destId="{0D06D09B-E04A-457E-9EE9-17B49DB900AC}" srcOrd="9" destOrd="0" presId="urn:microsoft.com/office/officeart/2005/8/layout/hProcess9"/>
    <dgm:cxn modelId="{4B419018-A84B-46F1-8E0B-F258BD7D5AF4}" type="presParOf" srcId="{BC71A916-FE81-4B9E-B625-6A99E7B2A6FF}" destId="{CE2DB8B6-71FD-47AD-96DB-215FC7C3C845}" srcOrd="10" destOrd="0" presId="urn:microsoft.com/office/officeart/2005/8/layout/hProcess9"/>
    <dgm:cxn modelId="{AAB2AEBC-D865-401A-AC4E-BBC689CDF4BF}" type="presParOf" srcId="{BC71A916-FE81-4B9E-B625-6A99E7B2A6FF}" destId="{8B5FB9FA-9D57-47E6-9520-987BCA4A74AB}" srcOrd="11" destOrd="0" presId="urn:microsoft.com/office/officeart/2005/8/layout/hProcess9"/>
    <dgm:cxn modelId="{713CAB4C-F7B9-4AE3-95DF-238A18635FCC}" type="presParOf" srcId="{BC71A916-FE81-4B9E-B625-6A99E7B2A6FF}" destId="{39CFE1CA-6BFE-4511-BDDC-3E25A25DF521}" srcOrd="12" destOrd="0" presId="urn:microsoft.com/office/officeart/2005/8/layout/hProcess9"/>
    <dgm:cxn modelId="{2B2A87A7-1C5A-48E9-AFC9-E029F0BF3103}" type="presParOf" srcId="{BC71A916-FE81-4B9E-B625-6A99E7B2A6FF}" destId="{828DA449-3EFE-41F8-9C8D-1D77146C4DA8}" srcOrd="13" destOrd="0" presId="urn:microsoft.com/office/officeart/2005/8/layout/hProcess9"/>
    <dgm:cxn modelId="{561D09DF-7A6E-4887-87BB-4887EA2651D6}" type="presParOf" srcId="{BC71A916-FE81-4B9E-B625-6A99E7B2A6FF}" destId="{CD51A639-F589-4931-9A00-D7499CACA48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C4C47-791F-411D-B7BD-6F4DC1DAA84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F0CAF8A-19EA-4467-8118-BDE55A39F48A}">
      <dgm:prSet phldrT="[טקסט]"/>
      <dgm:spPr/>
      <dgm:t>
        <a:bodyPr/>
        <a:lstStyle/>
        <a:p>
          <a:pPr rtl="1"/>
          <a:r>
            <a:rPr lang="he-IL" dirty="0"/>
            <a:t>ביקור בבסיסי הכשרה</a:t>
          </a:r>
        </a:p>
      </dgm:t>
    </dgm:pt>
    <dgm:pt modelId="{1233EB64-2C83-409A-8399-16CD7DAEE2C7}" type="parTrans" cxnId="{A71DCCB5-865F-4C29-B586-ED70D8AD4BED}">
      <dgm:prSet/>
      <dgm:spPr/>
      <dgm:t>
        <a:bodyPr/>
        <a:lstStyle/>
        <a:p>
          <a:pPr rtl="1"/>
          <a:endParaRPr lang="he-IL"/>
        </a:p>
      </dgm:t>
    </dgm:pt>
    <dgm:pt modelId="{04AE50C5-7159-45B0-B327-CDBABC35F49A}" type="sibTrans" cxnId="{A71DCCB5-865F-4C29-B586-ED70D8AD4BED}">
      <dgm:prSet/>
      <dgm:spPr/>
      <dgm:t>
        <a:bodyPr/>
        <a:lstStyle/>
        <a:p>
          <a:pPr rtl="1"/>
          <a:endParaRPr lang="he-IL"/>
        </a:p>
      </dgm:t>
    </dgm:pt>
    <dgm:pt modelId="{FA0A0D28-54BC-4AD6-96E5-A13DC0C77919}">
      <dgm:prSet phldrT="[טקסט]"/>
      <dgm:spPr/>
      <dgm:t>
        <a:bodyPr/>
        <a:lstStyle/>
        <a:p>
          <a:pPr rtl="1"/>
          <a:r>
            <a:rPr lang="he-IL" dirty="0"/>
            <a:t>יום נווט עם לוחמים</a:t>
          </a:r>
        </a:p>
      </dgm:t>
    </dgm:pt>
    <dgm:pt modelId="{A6B4EDBE-744D-4928-BD33-9BC24BAE5451}" type="parTrans" cxnId="{D31F4957-9B38-4BDA-8867-50E1AD0A7EB6}">
      <dgm:prSet/>
      <dgm:spPr/>
      <dgm:t>
        <a:bodyPr/>
        <a:lstStyle/>
        <a:p>
          <a:pPr rtl="1"/>
          <a:endParaRPr lang="he-IL"/>
        </a:p>
      </dgm:t>
    </dgm:pt>
    <dgm:pt modelId="{E300A51C-9D8E-4C66-92F2-2922CB770120}" type="sibTrans" cxnId="{D31F4957-9B38-4BDA-8867-50E1AD0A7EB6}">
      <dgm:prSet/>
      <dgm:spPr/>
      <dgm:t>
        <a:bodyPr/>
        <a:lstStyle/>
        <a:p>
          <a:pPr rtl="1"/>
          <a:endParaRPr lang="he-IL"/>
        </a:p>
      </dgm:t>
    </dgm:pt>
    <dgm:pt modelId="{FB27ABBE-22F3-4997-83E5-C454D713D326}">
      <dgm:prSet phldrT="[טקסט]"/>
      <dgm:spPr/>
      <dgm:t>
        <a:bodyPr/>
        <a:lstStyle/>
        <a:p>
          <a:pPr rtl="1"/>
          <a:r>
            <a:rPr lang="he-IL" dirty="0"/>
            <a:t>חשיפה למכינות </a:t>
          </a:r>
          <a:r>
            <a:rPr lang="he-IL" dirty="0" err="1"/>
            <a:t>קד"צ</a:t>
          </a:r>
          <a:endParaRPr lang="he-IL" dirty="0"/>
        </a:p>
      </dgm:t>
    </dgm:pt>
    <dgm:pt modelId="{B83BFB59-00B1-4E9F-8EEB-F1269F40DB78}" type="parTrans" cxnId="{5E01E40B-6264-4B28-842D-90445282232F}">
      <dgm:prSet/>
      <dgm:spPr/>
      <dgm:t>
        <a:bodyPr/>
        <a:lstStyle/>
        <a:p>
          <a:pPr rtl="1"/>
          <a:endParaRPr lang="he-IL"/>
        </a:p>
      </dgm:t>
    </dgm:pt>
    <dgm:pt modelId="{3DFB65A3-26CA-4F31-907B-43A31A38D8A9}" type="sibTrans" cxnId="{5E01E40B-6264-4B28-842D-90445282232F}">
      <dgm:prSet/>
      <dgm:spPr/>
      <dgm:t>
        <a:bodyPr/>
        <a:lstStyle/>
        <a:p>
          <a:pPr rtl="1"/>
          <a:endParaRPr lang="he-IL"/>
        </a:p>
      </dgm:t>
    </dgm:pt>
    <dgm:pt modelId="{B28B5019-E37A-43ED-B7D0-A8D3921AC2F3}">
      <dgm:prSet phldrT="[טקסט]"/>
      <dgm:spPr/>
      <dgm:t>
        <a:bodyPr/>
        <a:lstStyle/>
        <a:p>
          <a:pPr rtl="1"/>
          <a:r>
            <a:rPr lang="he-IL" dirty="0"/>
            <a:t>פאנל תפקידי בנות ובנים</a:t>
          </a:r>
        </a:p>
      </dgm:t>
    </dgm:pt>
    <dgm:pt modelId="{05961883-16A2-4F23-8335-AE84BB738C92}" type="parTrans" cxnId="{A5EDE8EA-CA6F-47EC-A64E-8AC7A3C19373}">
      <dgm:prSet/>
      <dgm:spPr/>
      <dgm:t>
        <a:bodyPr/>
        <a:lstStyle/>
        <a:p>
          <a:pPr rtl="1"/>
          <a:endParaRPr lang="he-IL"/>
        </a:p>
      </dgm:t>
    </dgm:pt>
    <dgm:pt modelId="{8325678E-7496-4CB4-A5E3-275CB210DFD4}" type="sibTrans" cxnId="{A5EDE8EA-CA6F-47EC-A64E-8AC7A3C19373}">
      <dgm:prSet/>
      <dgm:spPr/>
      <dgm:t>
        <a:bodyPr/>
        <a:lstStyle/>
        <a:p>
          <a:pPr rtl="1"/>
          <a:endParaRPr lang="he-IL"/>
        </a:p>
      </dgm:t>
    </dgm:pt>
    <dgm:pt modelId="{87041C99-7684-4627-8500-FBB2B0D57049}">
      <dgm:prSet phldrT="[טקסט]"/>
      <dgm:spPr/>
      <dgm:t>
        <a:bodyPr/>
        <a:lstStyle/>
        <a:p>
          <a:pPr rtl="1"/>
          <a:r>
            <a:rPr lang="he-IL" dirty="0"/>
            <a:t>ניידות </a:t>
          </a:r>
          <a:r>
            <a:rPr lang="he-IL" dirty="0" err="1"/>
            <a:t>מיט"ב</a:t>
          </a:r>
          <a:r>
            <a:rPr lang="he-IL" dirty="0"/>
            <a:t> בקבוצות</a:t>
          </a:r>
        </a:p>
      </dgm:t>
    </dgm:pt>
    <dgm:pt modelId="{122D5C80-46D8-480F-A11D-48BDD2F9410F}" type="parTrans" cxnId="{4A0226F6-00EB-4E7B-9201-78F4E9727B87}">
      <dgm:prSet/>
      <dgm:spPr/>
      <dgm:t>
        <a:bodyPr/>
        <a:lstStyle/>
        <a:p>
          <a:pPr rtl="1"/>
          <a:endParaRPr lang="he-IL"/>
        </a:p>
      </dgm:t>
    </dgm:pt>
    <dgm:pt modelId="{20034DFA-DB50-4F27-A864-B33862989C84}" type="sibTrans" cxnId="{4A0226F6-00EB-4E7B-9201-78F4E9727B87}">
      <dgm:prSet/>
      <dgm:spPr/>
      <dgm:t>
        <a:bodyPr/>
        <a:lstStyle/>
        <a:p>
          <a:pPr rtl="1"/>
          <a:endParaRPr lang="he-IL"/>
        </a:p>
      </dgm:t>
    </dgm:pt>
    <dgm:pt modelId="{EA999C90-B90F-4042-899C-32F8AEDADEB3}">
      <dgm:prSet phldrT="[טקסט]"/>
      <dgm:spPr/>
      <dgm:t>
        <a:bodyPr/>
        <a:lstStyle/>
        <a:p>
          <a:pPr rtl="1"/>
          <a:r>
            <a:rPr lang="he-IL" dirty="0"/>
            <a:t>סיור </a:t>
          </a:r>
          <a:r>
            <a:rPr lang="he-IL" dirty="0" err="1"/>
            <a:t>מור"ק</a:t>
          </a:r>
          <a:endParaRPr lang="he-IL" dirty="0"/>
        </a:p>
      </dgm:t>
    </dgm:pt>
    <dgm:pt modelId="{01B6F2FC-5AD5-4544-8738-F3BCD7162B27}" type="parTrans" cxnId="{EF3708E6-2C0A-4304-BDBE-809B0D18EC0E}">
      <dgm:prSet/>
      <dgm:spPr/>
      <dgm:t>
        <a:bodyPr/>
        <a:lstStyle/>
        <a:p>
          <a:pPr rtl="1"/>
          <a:endParaRPr lang="he-IL"/>
        </a:p>
      </dgm:t>
    </dgm:pt>
    <dgm:pt modelId="{C757261A-9B4F-4E12-B93C-60968181773E}" type="sibTrans" cxnId="{EF3708E6-2C0A-4304-BDBE-809B0D18EC0E}">
      <dgm:prSet/>
      <dgm:spPr/>
      <dgm:t>
        <a:bodyPr/>
        <a:lstStyle/>
        <a:p>
          <a:pPr rtl="1"/>
          <a:endParaRPr lang="he-IL"/>
        </a:p>
      </dgm:t>
    </dgm:pt>
    <dgm:pt modelId="{5E294EE2-9696-4F04-99AA-FDBF0137A551}">
      <dgm:prSet phldrT="[טקסט]"/>
      <dgm:spPr/>
      <dgm:t>
        <a:bodyPr/>
        <a:lstStyle/>
        <a:p>
          <a:pPr rtl="1"/>
          <a:r>
            <a:rPr lang="he-IL" dirty="0"/>
            <a:t>הרצאות פצועי צה"ל, לוחמים ועוד</a:t>
          </a:r>
        </a:p>
      </dgm:t>
    </dgm:pt>
    <dgm:pt modelId="{887CFEB3-3EC4-4C52-A22B-6F2CCD1E7044}" type="parTrans" cxnId="{4E6864A3-8058-4455-BE8C-C6EB808638CF}">
      <dgm:prSet/>
      <dgm:spPr/>
      <dgm:t>
        <a:bodyPr/>
        <a:lstStyle/>
        <a:p>
          <a:pPr rtl="1"/>
          <a:endParaRPr lang="he-IL"/>
        </a:p>
      </dgm:t>
    </dgm:pt>
    <dgm:pt modelId="{18AAE4DD-A139-47E6-B0D7-A939CFBB011F}" type="sibTrans" cxnId="{4E6864A3-8058-4455-BE8C-C6EB808638CF}">
      <dgm:prSet/>
      <dgm:spPr/>
      <dgm:t>
        <a:bodyPr/>
        <a:lstStyle/>
        <a:p>
          <a:pPr rtl="1"/>
          <a:endParaRPr lang="he-IL"/>
        </a:p>
      </dgm:t>
    </dgm:pt>
    <dgm:pt modelId="{2E62B625-E2CA-4FB0-A586-B82010FE68B0}">
      <dgm:prSet phldrT="[טקסט]"/>
      <dgm:spPr/>
      <dgm:t>
        <a:bodyPr/>
        <a:lstStyle/>
        <a:p>
          <a:pPr rtl="1"/>
          <a:r>
            <a:rPr lang="he-IL" dirty="0"/>
            <a:t>פאנל מכינות</a:t>
          </a:r>
        </a:p>
      </dgm:t>
    </dgm:pt>
    <dgm:pt modelId="{CA220626-9C16-445D-81B9-9EA3C7393714}" type="parTrans" cxnId="{95EAE488-612C-4EA9-8E14-95F1AC0AC56F}">
      <dgm:prSet/>
      <dgm:spPr/>
      <dgm:t>
        <a:bodyPr/>
        <a:lstStyle/>
        <a:p>
          <a:pPr rtl="1"/>
          <a:endParaRPr lang="he-IL"/>
        </a:p>
      </dgm:t>
    </dgm:pt>
    <dgm:pt modelId="{4A62CE24-6526-4A4E-AFF9-5A2DE037660F}" type="sibTrans" cxnId="{95EAE488-612C-4EA9-8E14-95F1AC0AC56F}">
      <dgm:prSet/>
      <dgm:spPr/>
      <dgm:t>
        <a:bodyPr/>
        <a:lstStyle/>
        <a:p>
          <a:pPr rtl="1"/>
          <a:endParaRPr lang="he-IL"/>
        </a:p>
      </dgm:t>
    </dgm:pt>
    <dgm:pt modelId="{233D50C0-44A4-4E81-A301-B19E84071BF8}" type="pres">
      <dgm:prSet presAssocID="{FF6C4C47-791F-411D-B7BD-6F4DC1DAA843}" presName="CompostProcess" presStyleCnt="0">
        <dgm:presLayoutVars>
          <dgm:dir val="rev"/>
          <dgm:resizeHandles val="exact"/>
        </dgm:presLayoutVars>
      </dgm:prSet>
      <dgm:spPr/>
    </dgm:pt>
    <dgm:pt modelId="{4AD0B954-F03E-402D-B60D-8EBFAC18A123}" type="pres">
      <dgm:prSet presAssocID="{FF6C4C47-791F-411D-B7BD-6F4DC1DAA843}" presName="arrow" presStyleLbl="bgShp" presStyleIdx="0" presStyleCnt="1" custLinFactNeighborX="3801"/>
      <dgm:spPr/>
    </dgm:pt>
    <dgm:pt modelId="{BC71A916-FE81-4B9E-B625-6A99E7B2A6FF}" type="pres">
      <dgm:prSet presAssocID="{FF6C4C47-791F-411D-B7BD-6F4DC1DAA843}" presName="linearProcess" presStyleCnt="0"/>
      <dgm:spPr/>
    </dgm:pt>
    <dgm:pt modelId="{D41E3543-E140-4EB5-989F-D013837509BB}" type="pres">
      <dgm:prSet presAssocID="{3F0CAF8A-19EA-4467-8118-BDE55A39F48A}" presName="textNode" presStyleLbl="node1" presStyleIdx="0" presStyleCnt="8">
        <dgm:presLayoutVars>
          <dgm:bulletEnabled val="1"/>
        </dgm:presLayoutVars>
      </dgm:prSet>
      <dgm:spPr/>
    </dgm:pt>
    <dgm:pt modelId="{A9B9CC42-78DF-47A4-9314-CF533D3B8D36}" type="pres">
      <dgm:prSet presAssocID="{04AE50C5-7159-45B0-B327-CDBABC35F49A}" presName="sibTrans" presStyleCnt="0"/>
      <dgm:spPr/>
    </dgm:pt>
    <dgm:pt modelId="{AA53B0E5-A3AF-4755-AD80-9FDCEC5C7426}" type="pres">
      <dgm:prSet presAssocID="{EA999C90-B90F-4042-899C-32F8AEDADEB3}" presName="textNode" presStyleLbl="node1" presStyleIdx="1" presStyleCnt="8">
        <dgm:presLayoutVars>
          <dgm:bulletEnabled val="1"/>
        </dgm:presLayoutVars>
      </dgm:prSet>
      <dgm:spPr/>
    </dgm:pt>
    <dgm:pt modelId="{6B17219D-C548-45AD-9BC5-284A7B8A6A9F}" type="pres">
      <dgm:prSet presAssocID="{C757261A-9B4F-4E12-B93C-60968181773E}" presName="sibTrans" presStyleCnt="0"/>
      <dgm:spPr/>
    </dgm:pt>
    <dgm:pt modelId="{916BA5C4-9586-4BDD-8221-4B080112A230}" type="pres">
      <dgm:prSet presAssocID="{B28B5019-E37A-43ED-B7D0-A8D3921AC2F3}" presName="textNode" presStyleLbl="node1" presStyleIdx="2" presStyleCnt="8">
        <dgm:presLayoutVars>
          <dgm:bulletEnabled val="1"/>
        </dgm:presLayoutVars>
      </dgm:prSet>
      <dgm:spPr/>
    </dgm:pt>
    <dgm:pt modelId="{CC838A05-7961-4EED-951F-120CFB81E4E2}" type="pres">
      <dgm:prSet presAssocID="{8325678E-7496-4CB4-A5E3-275CB210DFD4}" presName="sibTrans" presStyleCnt="0"/>
      <dgm:spPr/>
    </dgm:pt>
    <dgm:pt modelId="{94D8BE49-16ED-4B6A-801E-E402A29448EA}" type="pres">
      <dgm:prSet presAssocID="{87041C99-7684-4627-8500-FBB2B0D57049}" presName="textNode" presStyleLbl="node1" presStyleIdx="3" presStyleCnt="8">
        <dgm:presLayoutVars>
          <dgm:bulletEnabled val="1"/>
        </dgm:presLayoutVars>
      </dgm:prSet>
      <dgm:spPr/>
    </dgm:pt>
    <dgm:pt modelId="{4CB494E2-F2A8-415E-AD33-5329DBD5E033}" type="pres">
      <dgm:prSet presAssocID="{20034DFA-DB50-4F27-A864-B33862989C84}" presName="sibTrans" presStyleCnt="0"/>
      <dgm:spPr/>
    </dgm:pt>
    <dgm:pt modelId="{CE2DB8B6-71FD-47AD-96DB-215FC7C3C845}" type="pres">
      <dgm:prSet presAssocID="{FA0A0D28-54BC-4AD6-96E5-A13DC0C77919}" presName="textNode" presStyleLbl="node1" presStyleIdx="4" presStyleCnt="8">
        <dgm:presLayoutVars>
          <dgm:bulletEnabled val="1"/>
        </dgm:presLayoutVars>
      </dgm:prSet>
      <dgm:spPr/>
    </dgm:pt>
    <dgm:pt modelId="{8B5FB9FA-9D57-47E6-9520-987BCA4A74AB}" type="pres">
      <dgm:prSet presAssocID="{E300A51C-9D8E-4C66-92F2-2922CB770120}" presName="sibTrans" presStyleCnt="0"/>
      <dgm:spPr/>
    </dgm:pt>
    <dgm:pt modelId="{39CFE1CA-6BFE-4511-BDDC-3E25A25DF521}" type="pres">
      <dgm:prSet presAssocID="{FB27ABBE-22F3-4997-83E5-C454D713D326}" presName="textNode" presStyleLbl="node1" presStyleIdx="5" presStyleCnt="8">
        <dgm:presLayoutVars>
          <dgm:bulletEnabled val="1"/>
        </dgm:presLayoutVars>
      </dgm:prSet>
      <dgm:spPr/>
    </dgm:pt>
    <dgm:pt modelId="{6DA20086-1DC1-4738-A1E4-3BDB2A2504FF}" type="pres">
      <dgm:prSet presAssocID="{3DFB65A3-26CA-4F31-907B-43A31A38D8A9}" presName="sibTrans" presStyleCnt="0"/>
      <dgm:spPr/>
    </dgm:pt>
    <dgm:pt modelId="{714CF97A-7F49-4A9E-A301-D81C25144B65}" type="pres">
      <dgm:prSet presAssocID="{5E294EE2-9696-4F04-99AA-FDBF0137A551}" presName="textNode" presStyleLbl="node1" presStyleIdx="6" presStyleCnt="8">
        <dgm:presLayoutVars>
          <dgm:bulletEnabled val="1"/>
        </dgm:presLayoutVars>
      </dgm:prSet>
      <dgm:spPr/>
    </dgm:pt>
    <dgm:pt modelId="{5C927633-E43F-4AF8-886A-4737F3C59228}" type="pres">
      <dgm:prSet presAssocID="{18AAE4DD-A139-47E6-B0D7-A939CFBB011F}" presName="sibTrans" presStyleCnt="0"/>
      <dgm:spPr/>
    </dgm:pt>
    <dgm:pt modelId="{51CC6130-E4D0-4374-B9B6-C437A40D9036}" type="pres">
      <dgm:prSet presAssocID="{2E62B625-E2CA-4FB0-A586-B82010FE68B0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5E01E40B-6264-4B28-842D-90445282232F}" srcId="{FF6C4C47-791F-411D-B7BD-6F4DC1DAA843}" destId="{FB27ABBE-22F3-4997-83E5-C454D713D326}" srcOrd="5" destOrd="0" parTransId="{B83BFB59-00B1-4E9F-8EEB-F1269F40DB78}" sibTransId="{3DFB65A3-26CA-4F31-907B-43A31A38D8A9}"/>
    <dgm:cxn modelId="{F30B6C15-201A-4ECF-872A-5EAF5A7CF377}" type="presOf" srcId="{3F0CAF8A-19EA-4467-8118-BDE55A39F48A}" destId="{D41E3543-E140-4EB5-989F-D013837509BB}" srcOrd="0" destOrd="0" presId="urn:microsoft.com/office/officeart/2005/8/layout/hProcess9"/>
    <dgm:cxn modelId="{9EB7502D-E021-4D10-B018-F55B5C9BEE54}" type="presOf" srcId="{FB27ABBE-22F3-4997-83E5-C454D713D326}" destId="{39CFE1CA-6BFE-4511-BDDC-3E25A25DF521}" srcOrd="0" destOrd="0" presId="urn:microsoft.com/office/officeart/2005/8/layout/hProcess9"/>
    <dgm:cxn modelId="{48F8C464-5345-4AC8-8B0D-2131CC168D41}" type="presOf" srcId="{5E294EE2-9696-4F04-99AA-FDBF0137A551}" destId="{714CF97A-7F49-4A9E-A301-D81C25144B65}" srcOrd="0" destOrd="0" presId="urn:microsoft.com/office/officeart/2005/8/layout/hProcess9"/>
    <dgm:cxn modelId="{4F67336B-8AC2-40CA-AEAF-40E35D067565}" type="presOf" srcId="{B28B5019-E37A-43ED-B7D0-A8D3921AC2F3}" destId="{916BA5C4-9586-4BDD-8221-4B080112A230}" srcOrd="0" destOrd="0" presId="urn:microsoft.com/office/officeart/2005/8/layout/hProcess9"/>
    <dgm:cxn modelId="{F4935070-FEC6-40A4-9FD9-52E586B592A8}" type="presOf" srcId="{EA999C90-B90F-4042-899C-32F8AEDADEB3}" destId="{AA53B0E5-A3AF-4755-AD80-9FDCEC5C7426}" srcOrd="0" destOrd="0" presId="urn:microsoft.com/office/officeart/2005/8/layout/hProcess9"/>
    <dgm:cxn modelId="{FB853456-EDBA-454B-8AFF-AB395EC8843D}" type="presOf" srcId="{2E62B625-E2CA-4FB0-A586-B82010FE68B0}" destId="{51CC6130-E4D0-4374-B9B6-C437A40D9036}" srcOrd="0" destOrd="0" presId="urn:microsoft.com/office/officeart/2005/8/layout/hProcess9"/>
    <dgm:cxn modelId="{D31F4957-9B38-4BDA-8867-50E1AD0A7EB6}" srcId="{FF6C4C47-791F-411D-B7BD-6F4DC1DAA843}" destId="{FA0A0D28-54BC-4AD6-96E5-A13DC0C77919}" srcOrd="4" destOrd="0" parTransId="{A6B4EDBE-744D-4928-BD33-9BC24BAE5451}" sibTransId="{E300A51C-9D8E-4C66-92F2-2922CB770120}"/>
    <dgm:cxn modelId="{B192EB7C-4693-4136-853B-FC39CAD623C0}" type="presOf" srcId="{87041C99-7684-4627-8500-FBB2B0D57049}" destId="{94D8BE49-16ED-4B6A-801E-E402A29448EA}" srcOrd="0" destOrd="0" presId="urn:microsoft.com/office/officeart/2005/8/layout/hProcess9"/>
    <dgm:cxn modelId="{95EAE488-612C-4EA9-8E14-95F1AC0AC56F}" srcId="{FF6C4C47-791F-411D-B7BD-6F4DC1DAA843}" destId="{2E62B625-E2CA-4FB0-A586-B82010FE68B0}" srcOrd="7" destOrd="0" parTransId="{CA220626-9C16-445D-81B9-9EA3C7393714}" sibTransId="{4A62CE24-6526-4A4E-AFF9-5A2DE037660F}"/>
    <dgm:cxn modelId="{301881A2-6E4B-4634-BE76-198C9576F803}" type="presOf" srcId="{FF6C4C47-791F-411D-B7BD-6F4DC1DAA843}" destId="{233D50C0-44A4-4E81-A301-B19E84071BF8}" srcOrd="0" destOrd="0" presId="urn:microsoft.com/office/officeart/2005/8/layout/hProcess9"/>
    <dgm:cxn modelId="{4E6864A3-8058-4455-BE8C-C6EB808638CF}" srcId="{FF6C4C47-791F-411D-B7BD-6F4DC1DAA843}" destId="{5E294EE2-9696-4F04-99AA-FDBF0137A551}" srcOrd="6" destOrd="0" parTransId="{887CFEB3-3EC4-4C52-A22B-6F2CCD1E7044}" sibTransId="{18AAE4DD-A139-47E6-B0D7-A939CFBB011F}"/>
    <dgm:cxn modelId="{A71DCCB5-865F-4C29-B586-ED70D8AD4BED}" srcId="{FF6C4C47-791F-411D-B7BD-6F4DC1DAA843}" destId="{3F0CAF8A-19EA-4467-8118-BDE55A39F48A}" srcOrd="0" destOrd="0" parTransId="{1233EB64-2C83-409A-8399-16CD7DAEE2C7}" sibTransId="{04AE50C5-7159-45B0-B327-CDBABC35F49A}"/>
    <dgm:cxn modelId="{44DC8AE2-559D-4FF2-A668-36AAF1856058}" type="presOf" srcId="{FA0A0D28-54BC-4AD6-96E5-A13DC0C77919}" destId="{CE2DB8B6-71FD-47AD-96DB-215FC7C3C845}" srcOrd="0" destOrd="0" presId="urn:microsoft.com/office/officeart/2005/8/layout/hProcess9"/>
    <dgm:cxn modelId="{EF3708E6-2C0A-4304-BDBE-809B0D18EC0E}" srcId="{FF6C4C47-791F-411D-B7BD-6F4DC1DAA843}" destId="{EA999C90-B90F-4042-899C-32F8AEDADEB3}" srcOrd="1" destOrd="0" parTransId="{01B6F2FC-5AD5-4544-8738-F3BCD7162B27}" sibTransId="{C757261A-9B4F-4E12-B93C-60968181773E}"/>
    <dgm:cxn modelId="{A5EDE8EA-CA6F-47EC-A64E-8AC7A3C19373}" srcId="{FF6C4C47-791F-411D-B7BD-6F4DC1DAA843}" destId="{B28B5019-E37A-43ED-B7D0-A8D3921AC2F3}" srcOrd="2" destOrd="0" parTransId="{05961883-16A2-4F23-8335-AE84BB738C92}" sibTransId="{8325678E-7496-4CB4-A5E3-275CB210DFD4}"/>
    <dgm:cxn modelId="{4A0226F6-00EB-4E7B-9201-78F4E9727B87}" srcId="{FF6C4C47-791F-411D-B7BD-6F4DC1DAA843}" destId="{87041C99-7684-4627-8500-FBB2B0D57049}" srcOrd="3" destOrd="0" parTransId="{122D5C80-46D8-480F-A11D-48BDD2F9410F}" sibTransId="{20034DFA-DB50-4F27-A864-B33862989C84}"/>
    <dgm:cxn modelId="{342A0C01-175F-484C-AB11-47D0A7BE0FB1}" type="presParOf" srcId="{233D50C0-44A4-4E81-A301-B19E84071BF8}" destId="{4AD0B954-F03E-402D-B60D-8EBFAC18A123}" srcOrd="0" destOrd="0" presId="urn:microsoft.com/office/officeart/2005/8/layout/hProcess9"/>
    <dgm:cxn modelId="{58F3513A-5B8E-4F8A-B913-DFD990384FCE}" type="presParOf" srcId="{233D50C0-44A4-4E81-A301-B19E84071BF8}" destId="{BC71A916-FE81-4B9E-B625-6A99E7B2A6FF}" srcOrd="1" destOrd="0" presId="urn:microsoft.com/office/officeart/2005/8/layout/hProcess9"/>
    <dgm:cxn modelId="{9E091F54-3A67-4E2B-90A9-CB7156ECA65F}" type="presParOf" srcId="{BC71A916-FE81-4B9E-B625-6A99E7B2A6FF}" destId="{D41E3543-E140-4EB5-989F-D013837509BB}" srcOrd="0" destOrd="0" presId="urn:microsoft.com/office/officeart/2005/8/layout/hProcess9"/>
    <dgm:cxn modelId="{47F0B35C-B570-4BC1-9878-77C9745A8887}" type="presParOf" srcId="{BC71A916-FE81-4B9E-B625-6A99E7B2A6FF}" destId="{A9B9CC42-78DF-47A4-9314-CF533D3B8D36}" srcOrd="1" destOrd="0" presId="urn:microsoft.com/office/officeart/2005/8/layout/hProcess9"/>
    <dgm:cxn modelId="{9E35BD19-68A5-4429-AEE4-B4FCD334ABA4}" type="presParOf" srcId="{BC71A916-FE81-4B9E-B625-6A99E7B2A6FF}" destId="{AA53B0E5-A3AF-4755-AD80-9FDCEC5C7426}" srcOrd="2" destOrd="0" presId="urn:microsoft.com/office/officeart/2005/8/layout/hProcess9"/>
    <dgm:cxn modelId="{5847F0EA-CEAE-4A5E-9F03-69A9271BB674}" type="presParOf" srcId="{BC71A916-FE81-4B9E-B625-6A99E7B2A6FF}" destId="{6B17219D-C548-45AD-9BC5-284A7B8A6A9F}" srcOrd="3" destOrd="0" presId="urn:microsoft.com/office/officeart/2005/8/layout/hProcess9"/>
    <dgm:cxn modelId="{E6AB6198-A4DD-4F96-9C65-0F777567C1A1}" type="presParOf" srcId="{BC71A916-FE81-4B9E-B625-6A99E7B2A6FF}" destId="{916BA5C4-9586-4BDD-8221-4B080112A230}" srcOrd="4" destOrd="0" presId="urn:microsoft.com/office/officeart/2005/8/layout/hProcess9"/>
    <dgm:cxn modelId="{487202AE-B2FE-4F3F-9F22-48AA33372738}" type="presParOf" srcId="{BC71A916-FE81-4B9E-B625-6A99E7B2A6FF}" destId="{CC838A05-7961-4EED-951F-120CFB81E4E2}" srcOrd="5" destOrd="0" presId="urn:microsoft.com/office/officeart/2005/8/layout/hProcess9"/>
    <dgm:cxn modelId="{3FDD572D-9D80-4519-B654-352C2F51D3AB}" type="presParOf" srcId="{BC71A916-FE81-4B9E-B625-6A99E7B2A6FF}" destId="{94D8BE49-16ED-4B6A-801E-E402A29448EA}" srcOrd="6" destOrd="0" presId="urn:microsoft.com/office/officeart/2005/8/layout/hProcess9"/>
    <dgm:cxn modelId="{CABABC6E-94D2-4B92-BE4E-D2481BD10348}" type="presParOf" srcId="{BC71A916-FE81-4B9E-B625-6A99E7B2A6FF}" destId="{4CB494E2-F2A8-415E-AD33-5329DBD5E033}" srcOrd="7" destOrd="0" presId="urn:microsoft.com/office/officeart/2005/8/layout/hProcess9"/>
    <dgm:cxn modelId="{4B419018-A84B-46F1-8E0B-F258BD7D5AF4}" type="presParOf" srcId="{BC71A916-FE81-4B9E-B625-6A99E7B2A6FF}" destId="{CE2DB8B6-71FD-47AD-96DB-215FC7C3C845}" srcOrd="8" destOrd="0" presId="urn:microsoft.com/office/officeart/2005/8/layout/hProcess9"/>
    <dgm:cxn modelId="{AAB2AEBC-D865-401A-AC4E-BBC689CDF4BF}" type="presParOf" srcId="{BC71A916-FE81-4B9E-B625-6A99E7B2A6FF}" destId="{8B5FB9FA-9D57-47E6-9520-987BCA4A74AB}" srcOrd="9" destOrd="0" presId="urn:microsoft.com/office/officeart/2005/8/layout/hProcess9"/>
    <dgm:cxn modelId="{713CAB4C-F7B9-4AE3-95DF-238A18635FCC}" type="presParOf" srcId="{BC71A916-FE81-4B9E-B625-6A99E7B2A6FF}" destId="{39CFE1CA-6BFE-4511-BDDC-3E25A25DF521}" srcOrd="10" destOrd="0" presId="urn:microsoft.com/office/officeart/2005/8/layout/hProcess9"/>
    <dgm:cxn modelId="{7229CB65-97C7-463D-ADF1-4B5B64AD0253}" type="presParOf" srcId="{BC71A916-FE81-4B9E-B625-6A99E7B2A6FF}" destId="{6DA20086-1DC1-4738-A1E4-3BDB2A2504FF}" srcOrd="11" destOrd="0" presId="urn:microsoft.com/office/officeart/2005/8/layout/hProcess9"/>
    <dgm:cxn modelId="{C52BD387-89A3-4CCB-A0BB-FE7B6DEF7BD9}" type="presParOf" srcId="{BC71A916-FE81-4B9E-B625-6A99E7B2A6FF}" destId="{714CF97A-7F49-4A9E-A301-D81C25144B65}" srcOrd="12" destOrd="0" presId="urn:microsoft.com/office/officeart/2005/8/layout/hProcess9"/>
    <dgm:cxn modelId="{E78ECC8F-CF16-416A-96CF-3E07458BF624}" type="presParOf" srcId="{BC71A916-FE81-4B9E-B625-6A99E7B2A6FF}" destId="{5C927633-E43F-4AF8-886A-4737F3C59228}" srcOrd="13" destOrd="0" presId="urn:microsoft.com/office/officeart/2005/8/layout/hProcess9"/>
    <dgm:cxn modelId="{FB2C94F2-CA7C-4D02-9CE0-D5C1D3AEB6F6}" type="presParOf" srcId="{BC71A916-FE81-4B9E-B625-6A99E7B2A6FF}" destId="{51CC6130-E4D0-4374-B9B6-C437A40D903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227E-1AF2-460E-836F-923E22FBD677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3D52C-C436-4B0D-AD20-4B6BCE03D47F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9C64B-B317-4084-B3FD-7A8479397649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גיוס לשירות משמעותי</a:t>
          </a:r>
        </a:p>
      </dsp:txBody>
      <dsp:txXfrm>
        <a:off x="2031999" y="4368800"/>
        <a:ext cx="4064000" cy="1016000"/>
      </dsp:txXfrm>
    </dsp:sp>
    <dsp:sp modelId="{7FDFE07F-BD0B-4718-AF51-1519D082BD5B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מוטיבציה</a:t>
          </a:r>
        </a:p>
      </dsp:txBody>
      <dsp:txXfrm>
        <a:off x="3684358" y="2077723"/>
        <a:ext cx="1077630" cy="1077630"/>
      </dsp:txXfrm>
    </dsp:sp>
    <dsp:sp modelId="{3FA36B78-4FDA-4B82-8A5D-A9BB2B3F206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כלים</a:t>
          </a:r>
        </a:p>
      </dsp:txBody>
      <dsp:txXfrm>
        <a:off x="2593851" y="934385"/>
        <a:ext cx="1077630" cy="1077630"/>
      </dsp:txXfrm>
    </dsp:sp>
    <dsp:sp modelId="{5BEFE599-CF07-4894-AE6E-BFFA2C1F338F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ידע</a:t>
          </a:r>
        </a:p>
      </dsp:txBody>
      <dsp:txXfrm>
        <a:off x="4151718" y="565915"/>
        <a:ext cx="1077630" cy="1077630"/>
      </dsp:txXfrm>
    </dsp:sp>
    <dsp:sp modelId="{C7C20CED-0B32-45D6-A9D6-BB62F214B84F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A8D2C-F98A-464F-ADF8-BD0C9DE84473}">
      <dsp:nvSpPr>
        <dsp:cNvPr id="0" name=""/>
        <dsp:cNvSpPr/>
      </dsp:nvSpPr>
      <dsp:spPr>
        <a:xfrm rot="10800000">
          <a:off x="6647656" y="567202"/>
          <a:ext cx="1476374" cy="590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הכרת הצבא</a:t>
          </a:r>
        </a:p>
      </dsp:txBody>
      <dsp:txXfrm rot="10800000">
        <a:off x="6942930" y="567202"/>
        <a:ext cx="885825" cy="590549"/>
      </dsp:txXfrm>
    </dsp:sp>
    <dsp:sp modelId="{8BF5A4A0-AE8A-41C1-BFA0-39AF0DE4CF37}">
      <dsp:nvSpPr>
        <dsp:cNvPr id="0" name=""/>
        <dsp:cNvSpPr/>
      </dsp:nvSpPr>
      <dsp:spPr>
        <a:xfrm rot="10800000">
          <a:off x="5318918" y="567202"/>
          <a:ext cx="1476374" cy="590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הקוד האתי</a:t>
          </a:r>
        </a:p>
      </dsp:txBody>
      <dsp:txXfrm rot="10800000">
        <a:off x="5614192" y="567202"/>
        <a:ext cx="885825" cy="590549"/>
      </dsp:txXfrm>
    </dsp:sp>
    <dsp:sp modelId="{03FB2B6C-9A67-4450-ABC4-6B899ACB4933}">
      <dsp:nvSpPr>
        <dsp:cNvPr id="0" name=""/>
        <dsp:cNvSpPr/>
      </dsp:nvSpPr>
      <dsp:spPr>
        <a:xfrm rot="10800000">
          <a:off x="3990181" y="567202"/>
          <a:ext cx="1476374" cy="590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מוזיאון ההגנה</a:t>
          </a:r>
        </a:p>
      </dsp:txBody>
      <dsp:txXfrm rot="10800000">
        <a:off x="4285455" y="567202"/>
        <a:ext cx="885825" cy="590549"/>
      </dsp:txXfrm>
    </dsp:sp>
    <dsp:sp modelId="{B75CD31A-BBC4-406F-8CDA-CD4DA7067558}">
      <dsp:nvSpPr>
        <dsp:cNvPr id="0" name=""/>
        <dsp:cNvSpPr/>
      </dsp:nvSpPr>
      <dsp:spPr>
        <a:xfrm rot="10800000">
          <a:off x="2661443" y="567202"/>
          <a:ext cx="1476374" cy="590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מכון איילון</a:t>
          </a:r>
        </a:p>
      </dsp:txBody>
      <dsp:txXfrm rot="10800000">
        <a:off x="2956717" y="567202"/>
        <a:ext cx="885825" cy="590549"/>
      </dsp:txXfrm>
    </dsp:sp>
    <dsp:sp modelId="{7289DC61-BCC7-4FC6-B326-5C13BCFF19AC}">
      <dsp:nvSpPr>
        <dsp:cNvPr id="0" name=""/>
        <dsp:cNvSpPr/>
      </dsp:nvSpPr>
      <dsp:spPr>
        <a:xfrm rot="10800000">
          <a:off x="1332706" y="567202"/>
          <a:ext cx="1476374" cy="590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צבא העם</a:t>
          </a:r>
        </a:p>
      </dsp:txBody>
      <dsp:txXfrm rot="10800000">
        <a:off x="1627980" y="567202"/>
        <a:ext cx="885825" cy="590549"/>
      </dsp:txXfrm>
    </dsp:sp>
    <dsp:sp modelId="{6C1A4B2D-6ECA-494A-8648-F54CA09218DD}">
      <dsp:nvSpPr>
        <dsp:cNvPr id="0" name=""/>
        <dsp:cNvSpPr/>
      </dsp:nvSpPr>
      <dsp:spPr>
        <a:xfrm rot="10800000">
          <a:off x="3968" y="567202"/>
          <a:ext cx="1476374" cy="590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מג"ב</a:t>
          </a:r>
        </a:p>
      </dsp:txBody>
      <dsp:txXfrm rot="10800000">
        <a:off x="299242" y="567202"/>
        <a:ext cx="885825" cy="590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A8D2C-F98A-464F-ADF8-BD0C9DE84473}">
      <dsp:nvSpPr>
        <dsp:cNvPr id="0" name=""/>
        <dsp:cNvSpPr/>
      </dsp:nvSpPr>
      <dsp:spPr>
        <a:xfrm rot="10800000">
          <a:off x="6647656" y="567202"/>
          <a:ext cx="1476374" cy="59054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צו ראשון</a:t>
          </a:r>
        </a:p>
      </dsp:txBody>
      <dsp:txXfrm rot="10800000">
        <a:off x="6942930" y="567202"/>
        <a:ext cx="885825" cy="590549"/>
      </dsp:txXfrm>
    </dsp:sp>
    <dsp:sp modelId="{8BF5A4A0-AE8A-41C1-BFA0-39AF0DE4CF37}">
      <dsp:nvSpPr>
        <dsp:cNvPr id="0" name=""/>
        <dsp:cNvSpPr/>
      </dsp:nvSpPr>
      <dsp:spPr>
        <a:xfrm rot="10800000">
          <a:off x="5318918" y="567202"/>
          <a:ext cx="1476374" cy="590549"/>
        </a:xfrm>
        <a:prstGeom prst="chevron">
          <a:avLst/>
        </a:prstGeom>
        <a:solidFill>
          <a:schemeClr val="accent5">
            <a:hueOff val="961627"/>
            <a:satOff val="-1953"/>
            <a:lumOff val="12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מבחנים</a:t>
          </a:r>
        </a:p>
      </dsp:txBody>
      <dsp:txXfrm rot="10800000">
        <a:off x="5614192" y="567202"/>
        <a:ext cx="885825" cy="590549"/>
      </dsp:txXfrm>
    </dsp:sp>
    <dsp:sp modelId="{03FB2B6C-9A67-4450-ABC4-6B899ACB4933}">
      <dsp:nvSpPr>
        <dsp:cNvPr id="0" name=""/>
        <dsp:cNvSpPr/>
      </dsp:nvSpPr>
      <dsp:spPr>
        <a:xfrm rot="10800000">
          <a:off x="3990181" y="567202"/>
          <a:ext cx="1476374" cy="590549"/>
        </a:xfrm>
        <a:prstGeom prst="chevron">
          <a:avLst/>
        </a:prstGeom>
        <a:solidFill>
          <a:schemeClr val="accent5">
            <a:hueOff val="1923253"/>
            <a:satOff val="-3906"/>
            <a:lumOff val="25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מיצג חילות</a:t>
          </a:r>
        </a:p>
      </dsp:txBody>
      <dsp:txXfrm rot="10800000">
        <a:off x="4285455" y="567202"/>
        <a:ext cx="885825" cy="590549"/>
      </dsp:txXfrm>
    </dsp:sp>
    <dsp:sp modelId="{B75CD31A-BBC4-406F-8CDA-CD4DA7067558}">
      <dsp:nvSpPr>
        <dsp:cNvPr id="0" name=""/>
        <dsp:cNvSpPr/>
      </dsp:nvSpPr>
      <dsp:spPr>
        <a:xfrm rot="10800000">
          <a:off x="2661443" y="567202"/>
          <a:ext cx="1476374" cy="590549"/>
        </a:xfrm>
        <a:prstGeom prst="chevron">
          <a:avLst/>
        </a:prstGeom>
        <a:solidFill>
          <a:schemeClr val="accent5">
            <a:hueOff val="2884880"/>
            <a:satOff val="-5858"/>
            <a:lumOff val="3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מסדר כנפיים</a:t>
          </a:r>
        </a:p>
      </dsp:txBody>
      <dsp:txXfrm rot="10800000">
        <a:off x="2956717" y="567202"/>
        <a:ext cx="885825" cy="590549"/>
      </dsp:txXfrm>
    </dsp:sp>
    <dsp:sp modelId="{7289DC61-BCC7-4FC6-B326-5C13BCFF19AC}">
      <dsp:nvSpPr>
        <dsp:cNvPr id="0" name=""/>
        <dsp:cNvSpPr/>
      </dsp:nvSpPr>
      <dsp:spPr>
        <a:xfrm rot="10800000">
          <a:off x="1332706" y="567202"/>
          <a:ext cx="1476374" cy="590549"/>
        </a:xfrm>
        <a:prstGeom prst="chevron">
          <a:avLst/>
        </a:prstGeom>
        <a:solidFill>
          <a:schemeClr val="accent5">
            <a:hueOff val="3846506"/>
            <a:satOff val="-7811"/>
            <a:lumOff val="50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ת"ש</a:t>
          </a:r>
        </a:p>
      </dsp:txBody>
      <dsp:txXfrm rot="10800000">
        <a:off x="1627980" y="567202"/>
        <a:ext cx="885825" cy="590549"/>
      </dsp:txXfrm>
    </dsp:sp>
    <dsp:sp modelId="{6C1A4B2D-6ECA-494A-8648-F54CA09218DD}">
      <dsp:nvSpPr>
        <dsp:cNvPr id="0" name=""/>
        <dsp:cNvSpPr/>
      </dsp:nvSpPr>
      <dsp:spPr>
        <a:xfrm rot="10800000">
          <a:off x="3968" y="567202"/>
          <a:ext cx="1476374" cy="590549"/>
        </a:xfrm>
        <a:prstGeom prst="chevron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בנות</a:t>
          </a:r>
        </a:p>
      </dsp:txBody>
      <dsp:txXfrm rot="10800000">
        <a:off x="299242" y="567202"/>
        <a:ext cx="885825" cy="590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A8D2C-F98A-464F-ADF8-BD0C9DE84473}">
      <dsp:nvSpPr>
        <dsp:cNvPr id="0" name=""/>
        <dsp:cNvSpPr/>
      </dsp:nvSpPr>
      <dsp:spPr>
        <a:xfrm rot="10800000">
          <a:off x="6647656" y="567202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שיבוץ</a:t>
          </a:r>
        </a:p>
      </dsp:txBody>
      <dsp:txXfrm rot="10800000">
        <a:off x="6942930" y="567202"/>
        <a:ext cx="885825" cy="590549"/>
      </dsp:txXfrm>
    </dsp:sp>
    <dsp:sp modelId="{8BF5A4A0-AE8A-41C1-BFA0-39AF0DE4CF37}">
      <dsp:nvSpPr>
        <dsp:cNvPr id="0" name=""/>
        <dsp:cNvSpPr/>
      </dsp:nvSpPr>
      <dsp:spPr>
        <a:xfrm rot="10800000">
          <a:off x="5318918" y="567202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ניידת מיטב</a:t>
          </a:r>
        </a:p>
      </dsp:txBody>
      <dsp:txXfrm rot="10800000">
        <a:off x="5614192" y="567202"/>
        <a:ext cx="885825" cy="590549"/>
      </dsp:txXfrm>
    </dsp:sp>
    <dsp:sp modelId="{03FB2B6C-9A67-4450-ABC4-6B899ACB4933}">
      <dsp:nvSpPr>
        <dsp:cNvPr id="0" name=""/>
        <dsp:cNvSpPr/>
      </dsp:nvSpPr>
      <dsp:spPr>
        <a:xfrm rot="10800000">
          <a:off x="3990181" y="567202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חייל </a:t>
          </a:r>
          <a:r>
            <a:rPr lang="he-IL" sz="1800" kern="1200" dirty="0" err="1"/>
            <a:t>מהבקום</a:t>
          </a:r>
          <a:endParaRPr lang="he-IL" sz="1800" kern="1200" dirty="0"/>
        </a:p>
      </dsp:txBody>
      <dsp:txXfrm rot="10800000">
        <a:off x="4285455" y="567202"/>
        <a:ext cx="885825" cy="590549"/>
      </dsp:txXfrm>
    </dsp:sp>
    <dsp:sp modelId="{B75CD31A-BBC4-406F-8CDA-CD4DA7067558}">
      <dsp:nvSpPr>
        <dsp:cNvPr id="0" name=""/>
        <dsp:cNvSpPr/>
      </dsp:nvSpPr>
      <dsp:spPr>
        <a:xfrm rot="10800000">
          <a:off x="2661443" y="567202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הכנה פיזית</a:t>
          </a:r>
        </a:p>
      </dsp:txBody>
      <dsp:txXfrm rot="10800000">
        <a:off x="2956717" y="567202"/>
        <a:ext cx="885825" cy="590549"/>
      </dsp:txXfrm>
    </dsp:sp>
    <dsp:sp modelId="{7289DC61-BCC7-4FC6-B326-5C13BCFF19AC}">
      <dsp:nvSpPr>
        <dsp:cNvPr id="0" name=""/>
        <dsp:cNvSpPr/>
      </dsp:nvSpPr>
      <dsp:spPr>
        <a:xfrm rot="10800000">
          <a:off x="1332706" y="567202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ערכי הצבא</a:t>
          </a:r>
        </a:p>
      </dsp:txBody>
      <dsp:txXfrm rot="10800000">
        <a:off x="1627980" y="567202"/>
        <a:ext cx="885825" cy="590549"/>
      </dsp:txXfrm>
    </dsp:sp>
    <dsp:sp modelId="{6C1A4B2D-6ECA-494A-8648-F54CA09218DD}">
      <dsp:nvSpPr>
        <dsp:cNvPr id="0" name=""/>
        <dsp:cNvSpPr/>
      </dsp:nvSpPr>
      <dsp:spPr>
        <a:xfrm rot="10800000">
          <a:off x="3968" y="567202"/>
          <a:ext cx="1476374" cy="5905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יום הגיוס</a:t>
          </a:r>
        </a:p>
      </dsp:txBody>
      <dsp:txXfrm rot="10800000">
        <a:off x="299242" y="567202"/>
        <a:ext cx="885825" cy="590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0B954-F03E-402D-B60D-8EBFAC18A123}">
      <dsp:nvSpPr>
        <dsp:cNvPr id="0" name=""/>
        <dsp:cNvSpPr/>
      </dsp:nvSpPr>
      <dsp:spPr>
        <a:xfrm>
          <a:off x="768172" y="0"/>
          <a:ext cx="8705951" cy="5418667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E3543-E140-4EB5-989F-D013837509BB}">
      <dsp:nvSpPr>
        <dsp:cNvPr id="0" name=""/>
        <dsp:cNvSpPr/>
      </dsp:nvSpPr>
      <dsp:spPr>
        <a:xfrm>
          <a:off x="9015771" y="1625600"/>
          <a:ext cx="1226524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מבנה צה"ל</a:t>
          </a:r>
        </a:p>
      </dsp:txBody>
      <dsp:txXfrm>
        <a:off x="9075645" y="1685474"/>
        <a:ext cx="1106776" cy="2047718"/>
      </dsp:txXfrm>
    </dsp:sp>
    <dsp:sp modelId="{EAB688D9-9D4F-442B-9D0A-9FA5B9B69195}">
      <dsp:nvSpPr>
        <dsp:cNvPr id="0" name=""/>
        <dsp:cNvSpPr/>
      </dsp:nvSpPr>
      <dsp:spPr>
        <a:xfrm>
          <a:off x="7727513" y="1625600"/>
          <a:ext cx="1226524" cy="2167466"/>
        </a:xfrm>
        <a:prstGeom prst="roundRect">
          <a:avLst/>
        </a:prstGeom>
        <a:solidFill>
          <a:schemeClr val="accent2">
            <a:hueOff val="64738"/>
            <a:satOff val="-6856"/>
            <a:lumOff val="-1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צבא העם</a:t>
          </a:r>
        </a:p>
      </dsp:txBody>
      <dsp:txXfrm>
        <a:off x="7787387" y="1685474"/>
        <a:ext cx="1106776" cy="2047718"/>
      </dsp:txXfrm>
    </dsp:sp>
    <dsp:sp modelId="{916BA5C4-9586-4BDD-8221-4B080112A230}">
      <dsp:nvSpPr>
        <dsp:cNvPr id="0" name=""/>
        <dsp:cNvSpPr/>
      </dsp:nvSpPr>
      <dsp:spPr>
        <a:xfrm>
          <a:off x="6439662" y="1625600"/>
          <a:ext cx="1226524" cy="2167466"/>
        </a:xfrm>
        <a:prstGeom prst="roundRect">
          <a:avLst/>
        </a:prstGeom>
        <a:solidFill>
          <a:schemeClr val="accent2">
            <a:hueOff val="129476"/>
            <a:satOff val="-13712"/>
            <a:lumOff val="-3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מורשת קרב</a:t>
          </a:r>
        </a:p>
      </dsp:txBody>
      <dsp:txXfrm>
        <a:off x="6499536" y="1685474"/>
        <a:ext cx="1106776" cy="2047718"/>
      </dsp:txXfrm>
    </dsp:sp>
    <dsp:sp modelId="{94D8BE49-16ED-4B6A-801E-E402A29448EA}">
      <dsp:nvSpPr>
        <dsp:cNvPr id="0" name=""/>
        <dsp:cNvSpPr/>
      </dsp:nvSpPr>
      <dsp:spPr>
        <a:xfrm>
          <a:off x="5151811" y="1625600"/>
          <a:ext cx="1226524" cy="2167466"/>
        </a:xfrm>
        <a:prstGeom prst="roundRect">
          <a:avLst/>
        </a:prstGeom>
        <a:solidFill>
          <a:schemeClr val="accent2">
            <a:hueOff val="194214"/>
            <a:satOff val="-20568"/>
            <a:lumOff val="-5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הנצחה</a:t>
          </a:r>
        </a:p>
      </dsp:txBody>
      <dsp:txXfrm>
        <a:off x="5211685" y="1685474"/>
        <a:ext cx="1106776" cy="2047718"/>
      </dsp:txXfrm>
    </dsp:sp>
    <dsp:sp modelId="{AC7D8A21-AEF8-4109-88A8-A7B6536FF348}">
      <dsp:nvSpPr>
        <dsp:cNvPr id="0" name=""/>
        <dsp:cNvSpPr/>
      </dsp:nvSpPr>
      <dsp:spPr>
        <a:xfrm>
          <a:off x="3863959" y="1625600"/>
          <a:ext cx="1226524" cy="2167466"/>
        </a:xfrm>
        <a:prstGeom prst="roundRect">
          <a:avLst/>
        </a:prstGeom>
        <a:solidFill>
          <a:schemeClr val="accent2">
            <a:hueOff val="258951"/>
            <a:satOff val="-27425"/>
            <a:lumOff val="-6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הכנס לצו ראשון וליום </a:t>
          </a:r>
          <a:r>
            <a:rPr lang="he-IL" sz="1900" kern="1200" dirty="0" err="1"/>
            <a:t>המא"ה</a:t>
          </a:r>
          <a:endParaRPr lang="he-IL" sz="1900" kern="1200" dirty="0"/>
        </a:p>
      </dsp:txBody>
      <dsp:txXfrm>
        <a:off x="3923833" y="1685474"/>
        <a:ext cx="1106776" cy="2047718"/>
      </dsp:txXfrm>
    </dsp:sp>
    <dsp:sp modelId="{CE2DB8B6-71FD-47AD-96DB-215FC7C3C845}">
      <dsp:nvSpPr>
        <dsp:cNvPr id="0" name=""/>
        <dsp:cNvSpPr/>
      </dsp:nvSpPr>
      <dsp:spPr>
        <a:xfrm>
          <a:off x="2576108" y="1625600"/>
          <a:ext cx="1226524" cy="2167466"/>
        </a:xfrm>
        <a:prstGeom prst="roundRect">
          <a:avLst/>
        </a:prstGeom>
        <a:solidFill>
          <a:schemeClr val="accent2">
            <a:hueOff val="323689"/>
            <a:satOff val="-34281"/>
            <a:lumOff val="-8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שירות משמעותי</a:t>
          </a:r>
        </a:p>
      </dsp:txBody>
      <dsp:txXfrm>
        <a:off x="2635982" y="1685474"/>
        <a:ext cx="1106776" cy="2047718"/>
      </dsp:txXfrm>
    </dsp:sp>
    <dsp:sp modelId="{39CFE1CA-6BFE-4511-BDDC-3E25A25DF521}">
      <dsp:nvSpPr>
        <dsp:cNvPr id="0" name=""/>
        <dsp:cNvSpPr/>
      </dsp:nvSpPr>
      <dsp:spPr>
        <a:xfrm>
          <a:off x="1288257" y="1625600"/>
          <a:ext cx="1226524" cy="2167466"/>
        </a:xfrm>
        <a:prstGeom prst="roundRect">
          <a:avLst/>
        </a:prstGeom>
        <a:solidFill>
          <a:schemeClr val="accent2">
            <a:hueOff val="388427"/>
            <a:satOff val="-41137"/>
            <a:lumOff val="-10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"מאין באת ולאן הולך"</a:t>
          </a:r>
        </a:p>
      </dsp:txBody>
      <dsp:txXfrm>
        <a:off x="1348131" y="1685474"/>
        <a:ext cx="1106776" cy="2047718"/>
      </dsp:txXfrm>
    </dsp:sp>
    <dsp:sp modelId="{CD51A639-F589-4931-9A00-D7499CACA485}">
      <dsp:nvSpPr>
        <dsp:cNvPr id="0" name=""/>
        <dsp:cNvSpPr/>
      </dsp:nvSpPr>
      <dsp:spPr>
        <a:xfrm>
          <a:off x="406" y="1625600"/>
          <a:ext cx="1226524" cy="21674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ניצול</a:t>
          </a:r>
          <a:r>
            <a:rPr lang="he-IL" sz="1900" kern="1200" baseline="0" dirty="0"/>
            <a:t> הזדמנויות בחיים </a:t>
          </a:r>
          <a:endParaRPr lang="he-IL" sz="1900" kern="1200" dirty="0"/>
        </a:p>
      </dsp:txBody>
      <dsp:txXfrm>
        <a:off x="60280" y="1685474"/>
        <a:ext cx="1106776" cy="2047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0B954-F03E-402D-B60D-8EBFAC18A123}">
      <dsp:nvSpPr>
        <dsp:cNvPr id="0" name=""/>
        <dsp:cNvSpPr/>
      </dsp:nvSpPr>
      <dsp:spPr>
        <a:xfrm>
          <a:off x="1197099" y="0"/>
          <a:ext cx="9482328" cy="5418667"/>
        </a:xfrm>
        <a:prstGeom prst="lef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E3543-E140-4EB5-989F-D013837509BB}">
      <dsp:nvSpPr>
        <dsp:cNvPr id="0" name=""/>
        <dsp:cNvSpPr/>
      </dsp:nvSpPr>
      <dsp:spPr>
        <a:xfrm>
          <a:off x="9819333" y="1625600"/>
          <a:ext cx="1335903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ביקור בבסיסי הכשרה</a:t>
          </a:r>
        </a:p>
      </dsp:txBody>
      <dsp:txXfrm>
        <a:off x="9884546" y="1690813"/>
        <a:ext cx="1205477" cy="2037040"/>
      </dsp:txXfrm>
    </dsp:sp>
    <dsp:sp modelId="{AA53B0E5-A3AF-4755-AD80-9FDCEC5C7426}">
      <dsp:nvSpPr>
        <dsp:cNvPr id="0" name=""/>
        <dsp:cNvSpPr/>
      </dsp:nvSpPr>
      <dsp:spPr>
        <a:xfrm>
          <a:off x="8416635" y="1625600"/>
          <a:ext cx="1335903" cy="2167466"/>
        </a:xfrm>
        <a:prstGeom prst="roundRect">
          <a:avLst/>
        </a:prstGeom>
        <a:solidFill>
          <a:schemeClr val="accent3">
            <a:hueOff val="386283"/>
            <a:satOff val="-1285"/>
            <a:lumOff val="-6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סיור </a:t>
          </a:r>
          <a:r>
            <a:rPr lang="he-IL" sz="2300" kern="1200" dirty="0" err="1"/>
            <a:t>מור"ק</a:t>
          </a:r>
          <a:endParaRPr lang="he-IL" sz="2300" kern="1200" dirty="0"/>
        </a:p>
      </dsp:txBody>
      <dsp:txXfrm>
        <a:off x="8481848" y="1690813"/>
        <a:ext cx="1205477" cy="2037040"/>
      </dsp:txXfrm>
    </dsp:sp>
    <dsp:sp modelId="{916BA5C4-9586-4BDD-8221-4B080112A230}">
      <dsp:nvSpPr>
        <dsp:cNvPr id="0" name=""/>
        <dsp:cNvSpPr/>
      </dsp:nvSpPr>
      <dsp:spPr>
        <a:xfrm>
          <a:off x="7013936" y="1625600"/>
          <a:ext cx="1335903" cy="2167466"/>
        </a:xfrm>
        <a:prstGeom prst="roundRect">
          <a:avLst/>
        </a:prstGeom>
        <a:solidFill>
          <a:schemeClr val="accent3">
            <a:hueOff val="772567"/>
            <a:satOff val="-2571"/>
            <a:lumOff val="-12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פאנל תפקידי בנות ובנים</a:t>
          </a:r>
        </a:p>
      </dsp:txBody>
      <dsp:txXfrm>
        <a:off x="7079149" y="1690813"/>
        <a:ext cx="1205477" cy="2037040"/>
      </dsp:txXfrm>
    </dsp:sp>
    <dsp:sp modelId="{94D8BE49-16ED-4B6A-801E-E402A29448EA}">
      <dsp:nvSpPr>
        <dsp:cNvPr id="0" name=""/>
        <dsp:cNvSpPr/>
      </dsp:nvSpPr>
      <dsp:spPr>
        <a:xfrm>
          <a:off x="5611237" y="1625600"/>
          <a:ext cx="1335903" cy="2167466"/>
        </a:xfrm>
        <a:prstGeom prst="roundRect">
          <a:avLst/>
        </a:prstGeom>
        <a:solidFill>
          <a:schemeClr val="accent3">
            <a:hueOff val="1158850"/>
            <a:satOff val="-3856"/>
            <a:lumOff val="-193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ניידות </a:t>
          </a:r>
          <a:r>
            <a:rPr lang="he-IL" sz="2300" kern="1200" dirty="0" err="1"/>
            <a:t>מיט"ב</a:t>
          </a:r>
          <a:r>
            <a:rPr lang="he-IL" sz="2300" kern="1200" dirty="0"/>
            <a:t> בקבוצות</a:t>
          </a:r>
        </a:p>
      </dsp:txBody>
      <dsp:txXfrm>
        <a:off x="5676450" y="1690813"/>
        <a:ext cx="1205477" cy="2037040"/>
      </dsp:txXfrm>
    </dsp:sp>
    <dsp:sp modelId="{CE2DB8B6-71FD-47AD-96DB-215FC7C3C845}">
      <dsp:nvSpPr>
        <dsp:cNvPr id="0" name=""/>
        <dsp:cNvSpPr/>
      </dsp:nvSpPr>
      <dsp:spPr>
        <a:xfrm>
          <a:off x="4208538" y="1625600"/>
          <a:ext cx="1335903" cy="2167466"/>
        </a:xfrm>
        <a:prstGeom prst="roundRect">
          <a:avLst/>
        </a:prstGeom>
        <a:solidFill>
          <a:schemeClr val="accent3">
            <a:hueOff val="1545133"/>
            <a:satOff val="-5141"/>
            <a:lumOff val="-25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יום נווט עם לוחמים</a:t>
          </a:r>
        </a:p>
      </dsp:txBody>
      <dsp:txXfrm>
        <a:off x="4273751" y="1690813"/>
        <a:ext cx="1205477" cy="2037040"/>
      </dsp:txXfrm>
    </dsp:sp>
    <dsp:sp modelId="{39CFE1CA-6BFE-4511-BDDC-3E25A25DF521}">
      <dsp:nvSpPr>
        <dsp:cNvPr id="0" name=""/>
        <dsp:cNvSpPr/>
      </dsp:nvSpPr>
      <dsp:spPr>
        <a:xfrm>
          <a:off x="2805840" y="1625600"/>
          <a:ext cx="1335903" cy="2167466"/>
        </a:xfrm>
        <a:prstGeom prst="roundRect">
          <a:avLst/>
        </a:prstGeom>
        <a:solidFill>
          <a:schemeClr val="accent3">
            <a:hueOff val="1931416"/>
            <a:satOff val="-6426"/>
            <a:lumOff val="-32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חשיפה למכינות </a:t>
          </a:r>
          <a:r>
            <a:rPr lang="he-IL" sz="2300" kern="1200" dirty="0" err="1"/>
            <a:t>קד"צ</a:t>
          </a:r>
          <a:endParaRPr lang="he-IL" sz="2300" kern="1200" dirty="0"/>
        </a:p>
      </dsp:txBody>
      <dsp:txXfrm>
        <a:off x="2871053" y="1690813"/>
        <a:ext cx="1205477" cy="2037040"/>
      </dsp:txXfrm>
    </dsp:sp>
    <dsp:sp modelId="{714CF97A-7F49-4A9E-A301-D81C25144B65}">
      <dsp:nvSpPr>
        <dsp:cNvPr id="0" name=""/>
        <dsp:cNvSpPr/>
      </dsp:nvSpPr>
      <dsp:spPr>
        <a:xfrm>
          <a:off x="1403141" y="1625600"/>
          <a:ext cx="1335903" cy="2167466"/>
        </a:xfrm>
        <a:prstGeom prst="roundRect">
          <a:avLst/>
        </a:prstGeom>
        <a:solidFill>
          <a:schemeClr val="accent3">
            <a:hueOff val="2317700"/>
            <a:satOff val="-7712"/>
            <a:lumOff val="-38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הרצאות פצועי צה"ל, לוחמים ועוד</a:t>
          </a:r>
        </a:p>
      </dsp:txBody>
      <dsp:txXfrm>
        <a:off x="1468354" y="1690813"/>
        <a:ext cx="1205477" cy="2037040"/>
      </dsp:txXfrm>
    </dsp:sp>
    <dsp:sp modelId="{51CC6130-E4D0-4374-B9B6-C437A40D9036}">
      <dsp:nvSpPr>
        <dsp:cNvPr id="0" name=""/>
        <dsp:cNvSpPr/>
      </dsp:nvSpPr>
      <dsp:spPr>
        <a:xfrm>
          <a:off x="442" y="1625600"/>
          <a:ext cx="1335903" cy="2167466"/>
        </a:xfrm>
        <a:prstGeom prst="roundRect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פאנל מכינות</a:t>
          </a:r>
        </a:p>
      </dsp:txBody>
      <dsp:txXfrm>
        <a:off x="65655" y="1690813"/>
        <a:ext cx="1205477" cy="203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275490-D55F-4FBB-BAB6-F7732463DA0A}" type="datetimeFigureOut">
              <a:rPr lang="he-IL" smtClean="0"/>
              <a:t>י"ב/תמוז/תשפ"א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57A6C9-DC7D-42ED-99EE-B59F6B5E58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10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he.wikipedia.org/wiki/%D7%A7%D7%95%D7%91%D7%A5:IDF_new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he.wikipedia.org/wiki/%D7%A7%D7%95%D7%91%D7%A5:IDF_new.png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hyperlink" Target="https://he.wikipedia.org/wiki/%D7%A7%D7%95%D7%91%D7%A5:IDF_new.png" TargetMode="Externa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he.wikipedia.org/wiki/%D7%A7%D7%95%D7%91%D7%A5:IDF_new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he.wikipedia.org/wiki/%D7%A7%D7%95%D7%91%D7%A5:IDF_new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he.wikipedia.org/wiki/%D7%A7%D7%95%D7%91%D7%A5:IDF_new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hyperlink" Target="https://he.wikipedia.org/wiki/%D7%A7%D7%95%D7%91%D7%A5:IDF_new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he.wikipedia.org/wiki/%D7%A7%D7%95%D7%91%D7%A5:IDF_new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he.wikipedia.org/wiki/%D7%A7%D7%95%D7%91%D7%A5:IDF_new.p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hyperlink" Target="https://he.wikipedia.org/wiki/%D7%A7%D7%95%D7%91%D7%A5:IDF_new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hyperlink" Target="https://he.wikipedia.org/wiki/%D7%A7%D7%95%D7%91%D7%A5:IDF_new.p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he.wikipedia.org/wiki/%D7%A7%D7%95%D7%91%D7%A5:IDF_ne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he.wikipedia.org/wiki/%D7%A7%D7%95%D7%91%D7%A5:IDF_new.pn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.wikipedia.org/wiki/%D7%A7%D7%95%D7%91%D7%A5:IDF_new.p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he.wikipedia.org/wiki/%D7%A7%D7%95%D7%91%D7%A5:IDF_new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he.wikipedia.org/wiki/%D7%A7%D7%95%D7%91%D7%A5:IDF_new.p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695EA-6518-49CE-A1A5-1A7A1C0B9AEB}"/>
              </a:ext>
            </a:extLst>
          </p:cNvPr>
          <p:cNvSpPr txBox="1"/>
          <p:nvPr/>
        </p:nvSpPr>
        <p:spPr>
          <a:xfrm>
            <a:off x="614026" y="2745749"/>
            <a:ext cx="1220633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80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צהלה וצה"ל </a:t>
            </a:r>
          </a:p>
          <a:p>
            <a:pPr algn="ctr" rtl="1"/>
            <a:r>
              <a:rPr lang="he-IL" sz="80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 תוכנית תלת שנתית</a:t>
            </a:r>
            <a:endParaRPr lang="he-IL" sz="4400" b="1" dirty="0">
              <a:solidFill>
                <a:srgbClr val="1929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N Oria" panose="02000000000000000000" pitchFamily="2" charset="-79"/>
              <a:cs typeface="BN Oria" panose="02000000000000000000" pitchFamily="2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86E8F4B-E1F5-45F9-A9A4-F979E1F7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76397" y="96253"/>
            <a:ext cx="2335347" cy="201203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FAFC361-20AB-4AB6-847A-56BE84F781F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57" y="6248"/>
            <a:ext cx="3576412" cy="18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כיתה י"ב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AC76342-BC9B-4F7F-A5BB-55B227E41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30" y="5124254"/>
            <a:ext cx="2425715" cy="140832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C58AC0B-08B4-4C00-8864-C1DBEAD57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77C5BF-B768-4603-88F2-33E69A53DCCF}"/>
              </a:ext>
            </a:extLst>
          </p:cNvPr>
          <p:cNvSpPr txBox="1"/>
          <p:nvPr/>
        </p:nvSpPr>
        <p:spPr>
          <a:xfrm>
            <a:off x="2685896" y="1823008"/>
            <a:ext cx="9073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he-IL" sz="2000" b="1" dirty="0"/>
              <a:t>נגיעה בכל מה שקשור לגיבושים , ימי סיירות  צמצום מרחב זרות עם הנתונים וסיכויים להתקבל </a:t>
            </a:r>
          </a:p>
          <a:p>
            <a:pPr marL="342900" indent="-342900" algn="r" rtl="1">
              <a:buFontTx/>
              <a:buChar char="-"/>
            </a:pPr>
            <a:r>
              <a:rPr lang="he-IL" sz="2000" b="1" dirty="0"/>
              <a:t>שיח על הזהות הישראלית ותכנים בנושא וקשר שלהם לבחירה שלי לשרת בצבא </a:t>
            </a:r>
          </a:p>
          <a:p>
            <a:pPr marL="342900" indent="-342900" algn="r" rtl="1">
              <a:buFontTx/>
              <a:buChar char="-"/>
            </a:pPr>
            <a:r>
              <a:rPr lang="he-IL" sz="2000" b="1" dirty="0"/>
              <a:t>השתתפות </a:t>
            </a:r>
            <a:r>
              <a:rPr lang="he-IL" sz="2000" b="1" dirty="0" err="1"/>
              <a:t>במירוץ</a:t>
            </a:r>
            <a:r>
              <a:rPr lang="he-IL" sz="2000" b="1" dirty="0"/>
              <a:t> ניווטים עם לוחמים </a:t>
            </a:r>
          </a:p>
          <a:p>
            <a:pPr marL="342900" indent="-342900" algn="r" rtl="1">
              <a:buFontTx/>
              <a:buChar char="-"/>
            </a:pPr>
            <a:r>
              <a:rPr lang="he-IL" sz="2000" b="1" dirty="0"/>
              <a:t>היום שאחרי הצבא תכנים שקשורים לתודעת עתיד ואיך שירות משמעותי יכול לעצב ולתת לי הזדמנויות לחיים שאחרי הצבא </a:t>
            </a:r>
          </a:p>
          <a:p>
            <a:pPr marL="342900" indent="-342900" algn="r" rtl="1">
              <a:buFontTx/>
              <a:buChar char="-"/>
            </a:pPr>
            <a:r>
              <a:rPr lang="he-IL" sz="2000" b="1" dirty="0"/>
              <a:t>הגעה לבית הלוחם \ או הרצאה ע"פ מחוזות של </a:t>
            </a:r>
            <a:r>
              <a:rPr lang="he-IL" sz="2000" b="1" dirty="0" err="1"/>
              <a:t>הלומי</a:t>
            </a:r>
            <a:r>
              <a:rPr lang="he-IL" sz="2000" b="1" dirty="0"/>
              <a:t> קרב שהם חלק ממערך של בית הלוחם </a:t>
            </a:r>
          </a:p>
          <a:p>
            <a:pPr marL="342900" indent="-342900" algn="r" rtl="1">
              <a:buFontTx/>
              <a:buChar char="-"/>
            </a:pPr>
            <a:r>
              <a:rPr lang="he-IL" sz="2000" b="1" dirty="0"/>
              <a:t>פאנל לוחמות  ותפקידי לוחמה </a:t>
            </a:r>
          </a:p>
          <a:p>
            <a:pPr marL="342900" indent="-342900" algn="r" rtl="1">
              <a:buFontTx/>
              <a:buChar char="-"/>
            </a:pPr>
            <a:r>
              <a:rPr lang="he-IL" sz="2000" b="1" dirty="0"/>
              <a:t>פאנל  תפקידי תומכי לחימה</a:t>
            </a:r>
          </a:p>
          <a:p>
            <a:pPr marL="342900" indent="-342900" algn="r" rtl="1">
              <a:buFontTx/>
              <a:buChar char="-"/>
            </a:pPr>
            <a:r>
              <a:rPr lang="he-IL" sz="2000" b="1" dirty="0"/>
              <a:t>ביקור של ניידת מיטב בקבוצות</a:t>
            </a:r>
            <a:endParaRPr lang="he-IL" sz="2400" b="1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B810635-3E51-4753-8543-86F3851974B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שלוש שנים לדוגמא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834709EA-DF9C-422F-82C5-238CB0D33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95749"/>
              </p:ext>
            </p:extLst>
          </p:nvPr>
        </p:nvGraphicFramePr>
        <p:xfrm>
          <a:off x="2032000" y="1248756"/>
          <a:ext cx="8128000" cy="172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53C7A6E5-7B15-4A2B-BFB6-F23B46316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924177"/>
              </p:ext>
            </p:extLst>
          </p:nvPr>
        </p:nvGraphicFramePr>
        <p:xfrm>
          <a:off x="2032000" y="2436854"/>
          <a:ext cx="8128000" cy="172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7E79A3BF-AB2D-4764-8A5E-F23B842A5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444785"/>
              </p:ext>
            </p:extLst>
          </p:nvPr>
        </p:nvGraphicFramePr>
        <p:xfrm>
          <a:off x="2032000" y="3705817"/>
          <a:ext cx="8128000" cy="172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48541DA5-BE8E-4993-8843-9AEAC7692550}"/>
              </a:ext>
            </a:extLst>
          </p:cNvPr>
          <p:cNvSpPr/>
          <p:nvPr/>
        </p:nvSpPr>
        <p:spPr>
          <a:xfrm>
            <a:off x="10627567" y="1800808"/>
            <a:ext cx="895739" cy="636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י'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9A750B1E-F564-4CC0-9F58-548843A4480C}"/>
              </a:ext>
            </a:extLst>
          </p:cNvPr>
          <p:cNvSpPr/>
          <p:nvPr/>
        </p:nvSpPr>
        <p:spPr>
          <a:xfrm>
            <a:off x="10627567" y="2973710"/>
            <a:ext cx="895739" cy="636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יא'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359277E2-AF90-46E1-ADCE-766B00EEC738}"/>
              </a:ext>
            </a:extLst>
          </p:cNvPr>
          <p:cNvSpPr/>
          <p:nvPr/>
        </p:nvSpPr>
        <p:spPr>
          <a:xfrm>
            <a:off x="10627567" y="4161808"/>
            <a:ext cx="895739" cy="636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יב</a:t>
            </a:r>
            <a:r>
              <a:rPr lang="he-IL" dirty="0"/>
              <a:t>'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7CEFA594-C35B-4049-84A1-16AE7F1CD9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FEBF98E-4C25-4D64-9120-F59D9AE080A6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9BA2920A-1C57-4780-8488-7FF1120E0C77}"/>
              </a:ext>
            </a:extLst>
          </p:cNvPr>
          <p:cNvGraphicFramePr/>
          <p:nvPr/>
        </p:nvGraphicFramePr>
        <p:xfrm>
          <a:off x="1097280" y="1010412"/>
          <a:ext cx="102422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D89CFF0-F650-4FE7-8B40-5646100D6355}"/>
              </a:ext>
            </a:extLst>
          </p:cNvPr>
          <p:cNvSpPr/>
          <p:nvPr/>
        </p:nvSpPr>
        <p:spPr>
          <a:xfrm>
            <a:off x="5745018" y="329184"/>
            <a:ext cx="5858718" cy="1362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/>
              <a:t>יחידות תוכן בפיתוח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32D6B-383C-403C-997D-B03CA36831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2608080-2A68-4DA4-8B33-BB79C5687B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D9C09CF-D7C7-4084-AA7E-000B5A74AB4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35" y="51877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9BA2920A-1C57-4780-8488-7FF1120E0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680195"/>
              </p:ext>
            </p:extLst>
          </p:nvPr>
        </p:nvGraphicFramePr>
        <p:xfrm>
          <a:off x="909874" y="719666"/>
          <a:ext cx="111556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D89CFF0-F650-4FE7-8B40-5646100D6355}"/>
              </a:ext>
            </a:extLst>
          </p:cNvPr>
          <p:cNvSpPr/>
          <p:nvPr/>
        </p:nvSpPr>
        <p:spPr>
          <a:xfrm>
            <a:off x="6793992" y="329184"/>
            <a:ext cx="4809744" cy="1362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/>
              <a:t>פעילויות ברמת קבוצה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961AD-5900-44D5-B398-2851C78B5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70FA92C-596C-4BC7-906B-80936ADBF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4279CEB-5100-49AE-8103-2DFCEC06F7A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59" y="-63267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היה ויהיה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CEFA594-C35B-4049-84A1-16AE7F1C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857941-0AA1-45AA-97E2-E620C61D1A72}"/>
              </a:ext>
            </a:extLst>
          </p:cNvPr>
          <p:cNvSpPr txBox="1"/>
          <p:nvPr/>
        </p:nvSpPr>
        <p:spPr>
          <a:xfrm>
            <a:off x="1764146" y="1880472"/>
            <a:ext cx="9739196" cy="390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/>
              <a:t>יחידה מאמצת לקבוצות </a:t>
            </a:r>
            <a:r>
              <a:rPr lang="he-IL" sz="2400" b="1" dirty="0" err="1"/>
              <a:t>מסויימות</a:t>
            </a:r>
            <a:endParaRPr lang="he-IL" sz="2400" b="1" dirty="0"/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/>
              <a:t>ימי שיא שנתיים בשיתוף הצבא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/>
              <a:t>מתנדבים קיימת תכנית שנתית מוכוונת לא צריכים להמציא את הגלגל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/>
              <a:t>צה"ל כארגון מכיר בנו כעמותה , וכערך עוזר לנו לשלב יותר ויותר בני נער בצבא ונותן הזדמנות שווה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/>
              <a:t> יותר יחידות וחיילות פותחות את דלתם עבור קבוצות צהלה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2400" b="1" dirty="0"/>
              <a:t>קיום מערך בקרה ומעקב אחרי החניכים שלנו – מסיימי שירות, נושרים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0CE57F7-9CF6-408B-8049-47026B374E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53" y="2673909"/>
            <a:ext cx="1283091" cy="1663269"/>
          </a:xfrm>
          <a:prstGeom prst="rect">
            <a:avLst/>
          </a:prstGeom>
        </p:spPr>
      </p:pic>
      <p:pic>
        <p:nvPicPr>
          <p:cNvPr id="13" name="תמונה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393" y="474506"/>
            <a:ext cx="1270911" cy="1663268"/>
          </a:xfrm>
          <a:prstGeom prst="rect">
            <a:avLst/>
          </a:prstGeom>
        </p:spPr>
      </p:pic>
      <p:pic>
        <p:nvPicPr>
          <p:cNvPr id="14" name="תמונה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603" y="4636174"/>
            <a:ext cx="1199701" cy="1663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8" y="0"/>
            <a:ext cx="222885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7423" y="1528679"/>
            <a:ext cx="948897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/>
            <a:r>
              <a:rPr lang="he-IL" sz="1600" b="1" dirty="0">
                <a:solidFill>
                  <a:srgbClr val="192974"/>
                </a:solidFill>
              </a:rPr>
              <a:t>"באופן אישי אני רואה בפרויקט מפעל מבורך ועתיר חשיבות".</a:t>
            </a:r>
            <a:endParaRPr lang="en-US" sz="1600" b="1" dirty="0">
              <a:solidFill>
                <a:srgbClr val="192974"/>
              </a:solidFill>
            </a:endParaRPr>
          </a:p>
          <a:p>
            <a:r>
              <a:rPr lang="he-IL" sz="1600" b="1" dirty="0">
                <a:solidFill>
                  <a:srgbClr val="192974"/>
                </a:solidFill>
              </a:rPr>
              <a:t> </a:t>
            </a:r>
            <a:r>
              <a:rPr lang="he-IL" sz="1100" b="1" dirty="0">
                <a:solidFill>
                  <a:srgbClr val="192974"/>
                </a:solidFill>
              </a:rPr>
              <a:t>רא"ל גבי אשכנזי, רמטכ"ל, 2011.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2483" y="3567737"/>
            <a:ext cx="948897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he-IL" sz="1600" b="1" dirty="0">
                <a:solidFill>
                  <a:srgbClr val="192974"/>
                </a:solidFill>
              </a:rPr>
              <a:t>"הנתונים, התמונות ודברי החניכים והבוגרים משקפים בצורה הטובה ביותר את גודל משמעות הפרויקט לנערים ולנערות המשתתפים בו..."</a:t>
            </a:r>
            <a:endParaRPr lang="en-US" sz="1600" b="1" dirty="0">
              <a:solidFill>
                <a:srgbClr val="192974"/>
              </a:solidFill>
            </a:endParaRPr>
          </a:p>
          <a:p>
            <a:r>
              <a:rPr lang="he-IL" sz="1100" b="1" dirty="0">
                <a:solidFill>
                  <a:srgbClr val="192974"/>
                </a:solidFill>
              </a:rPr>
              <a:t>רא"ל בני גנץ, רמטכ"ל, 2014.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2059" y="5780990"/>
            <a:ext cx="94855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1600" b="1" dirty="0">
                <a:solidFill>
                  <a:srgbClr val="192974"/>
                </a:solidFill>
              </a:rPr>
              <a:t>"מחמם את הלב לראות את היקף התנדבות והרצון להשקיע בדור הצעיר, שהוא עתידנו". </a:t>
            </a:r>
            <a:endParaRPr lang="en-US" sz="1600" b="1" dirty="0">
              <a:solidFill>
                <a:srgbClr val="192974"/>
              </a:solidFill>
            </a:endParaRPr>
          </a:p>
          <a:p>
            <a:pPr rtl="1"/>
            <a:r>
              <a:rPr lang="he-IL" sz="1100" b="1" dirty="0">
                <a:solidFill>
                  <a:srgbClr val="192974"/>
                </a:solidFill>
              </a:rPr>
              <a:t>אלוף עידו נחושתן, מח"א, 2011.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786F77C1-FB3B-4149-99AD-CF40303F4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1BEA001-AB2B-4AFE-B2F7-152B1443705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6" y="-33903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695EA-6518-49CE-A1A5-1A7A1C0B9AEB}"/>
              </a:ext>
            </a:extLst>
          </p:cNvPr>
          <p:cNvSpPr txBox="1"/>
          <p:nvPr/>
        </p:nvSpPr>
        <p:spPr>
          <a:xfrm>
            <a:off x="147301" y="3126749"/>
            <a:ext cx="122063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צהלה וצה"ל – </a:t>
            </a:r>
            <a:r>
              <a:rPr lang="he-IL" sz="4400" b="1" dirty="0" err="1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תוכנית</a:t>
            </a:r>
            <a:r>
              <a:rPr lang="he-IL" sz="4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 תלת שנתית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86E8F4B-E1F5-45F9-A9A4-F979E1F7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29263" y="199948"/>
            <a:ext cx="3289186" cy="28338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9B3531-D8AB-4349-B137-0E62291F7956}"/>
              </a:ext>
            </a:extLst>
          </p:cNvPr>
          <p:cNvSpPr txBox="1"/>
          <p:nvPr/>
        </p:nvSpPr>
        <p:spPr>
          <a:xfrm>
            <a:off x="147301" y="4838486"/>
            <a:ext cx="122063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ייעוץ ועד מנהל - תא"ל (מיל) יוסי אדירי</a:t>
            </a:r>
          </a:p>
          <a:p>
            <a:pPr algn="ctr" rtl="1"/>
            <a:r>
              <a:rPr lang="he-IL" sz="32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מנהל הדרכה: ניר פנסו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72DB18C-F8E5-4628-91B1-ACA4BADE280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86" y="23922"/>
            <a:ext cx="5600748" cy="31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המטרה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1478" y="1574182"/>
            <a:ext cx="907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/>
              <a:t>שירות משמעותי לכל חניך וחניכה, בהתאם לנתוניו/ה האישיים.</a:t>
            </a:r>
            <a:endParaRPr lang="en-US" sz="2400" dirty="0"/>
          </a:p>
          <a:p>
            <a:pPr algn="r" rt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3B4B4A4-75B8-44B5-9C48-4B2158675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161" y="2652597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A1CF578-BCC7-4822-B7DF-4C53A2075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7FE5FAC-D1C9-41D7-AD2B-F12F33109FD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איך?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61256F27-F3BD-420E-99DF-C48081007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396205"/>
              </p:ext>
            </p:extLst>
          </p:nvPr>
        </p:nvGraphicFramePr>
        <p:xfrm>
          <a:off x="2106645" y="13440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2C5504B5-B823-4C66-8714-27F476DD3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D049100-FAE8-458F-A86E-2E7103B6520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0161" y="352485"/>
            <a:ext cx="79208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8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N Oria" panose="02000000000000000000" pitchFamily="2" charset="-79"/>
              </a:rPr>
              <a:t>עקרונות מנחים</a:t>
            </a:r>
            <a:endParaRPr lang="he-IL" sz="3600" dirty="0">
              <a:solidFill>
                <a:srgbClr val="192974"/>
              </a:solidFill>
              <a:latin typeface="BN Oria" panose="02000000000000000000" pitchFamily="2" charset="-79"/>
              <a:cs typeface="BN Oria" panose="02000000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6914" y="1272458"/>
            <a:ext cx="10478711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Blip>
                <a:blip r:embed="rId2"/>
              </a:buBlip>
            </a:pPr>
            <a:r>
              <a:rPr lang="he-IL" sz="2800" b="1" dirty="0"/>
              <a:t>בניית תכנית תלת שנתית לכל מתנדב</a:t>
            </a:r>
          </a:p>
          <a:p>
            <a:pPr marL="457200" indent="-457200" algn="r" rtl="1">
              <a:buBlip>
                <a:blip r:embed="rId2"/>
              </a:buBlip>
            </a:pPr>
            <a:r>
              <a:rPr lang="he-IL" sz="2800" b="1" dirty="0"/>
              <a:t>פעילות מותאמת לשכבת הגיל ולחניכים</a:t>
            </a:r>
          </a:p>
          <a:p>
            <a:pPr marL="457200" indent="-457200" algn="r" rtl="1">
              <a:buBlip>
                <a:blip r:embed="rId2"/>
              </a:buBlip>
            </a:pPr>
            <a:r>
              <a:rPr lang="he-IL" sz="2800" b="1" dirty="0"/>
              <a:t>התייחסות לכל מרכיבי ההכנה לשירות: ידע, כלים ומוטיבציה</a:t>
            </a:r>
          </a:p>
          <a:p>
            <a:pPr marL="457200" indent="-457200" algn="r" rtl="1">
              <a:buBlip>
                <a:blip r:embed="rId2"/>
              </a:buBlip>
            </a:pPr>
            <a:r>
              <a:rPr lang="he-IL" sz="2800" b="1" dirty="0"/>
              <a:t>מעבר הדרגתי ללקיחת אחריות של החניך על שירותו הצבאי</a:t>
            </a:r>
          </a:p>
          <a:p>
            <a:pPr marL="457200" indent="-457200" algn="r" rtl="1">
              <a:buBlip>
                <a:blip r:embed="rId2"/>
              </a:buBlip>
            </a:pPr>
            <a:r>
              <a:rPr lang="he-IL" sz="2800" b="1" dirty="0"/>
              <a:t>הדגשת הנכונות של צה"ל לגייס את כולם ומתן מענה לכל צורך</a:t>
            </a:r>
          </a:p>
          <a:p>
            <a:pPr marL="457200" indent="-457200" algn="r" rtl="1">
              <a:buBlip>
                <a:blip r:embed="rId2"/>
              </a:buBlip>
            </a:pPr>
            <a:endParaRPr lang="he-IL" sz="2800" b="1" dirty="0"/>
          </a:p>
          <a:p>
            <a:pPr marL="457200" indent="-457200" algn="r" rtl="1">
              <a:buBlip>
                <a:blip r:embed="rId2"/>
              </a:buBlip>
            </a:pPr>
            <a:endParaRPr lang="he-IL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3827857"/>
            <a:ext cx="4044131" cy="2677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69" y="3827856"/>
            <a:ext cx="3818557" cy="2677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7" y="0"/>
            <a:ext cx="2228850" cy="68580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33F0357-A28F-4AE6-9298-1CAF32E18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44C012A-790A-4BED-B0BA-9D5F874B1C4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59" y="0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כיתה י' (ט')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0436F15-3941-485C-AD00-B1A87A678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0C3CAC9-89CC-4790-A28B-E9B50104FFB2}"/>
              </a:ext>
            </a:extLst>
          </p:cNvPr>
          <p:cNvSpPr/>
          <p:nvPr/>
        </p:nvSpPr>
        <p:spPr>
          <a:xfrm>
            <a:off x="3454400" y="2586182"/>
            <a:ext cx="5551054" cy="221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dirty="0"/>
              <a:t>המטרה:</a:t>
            </a:r>
          </a:p>
          <a:p>
            <a:pPr algn="ctr"/>
            <a:r>
              <a:rPr lang="he-IL" sz="5400" dirty="0"/>
              <a:t>היכרות עם צה"ל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5D9BCF5-CCEA-4860-B93A-7F395A836C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כיתה י' (ט')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885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6F0D5B5-07ED-456E-8746-9D4AA0E7E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29" y="4569293"/>
            <a:ext cx="3822118" cy="196328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0436F15-3941-485C-AD00-B1A87A678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926125-4761-4DD5-8EE1-898326149510}"/>
              </a:ext>
            </a:extLst>
          </p:cNvPr>
          <p:cNvSpPr txBox="1"/>
          <p:nvPr/>
        </p:nvSpPr>
        <p:spPr>
          <a:xfrm>
            <a:off x="2052829" y="1522305"/>
            <a:ext cx="9073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he-IL" sz="2400" b="1" dirty="0"/>
              <a:t>הכרות עם צבא: יחידות, מבנה, דרגות, זרועות וכד'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מה עושה הצבא: מורשות קרב, מלחמות, מצגות, היסטוריה וכד'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צבא העם 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אני וצבא מה הקשר בין השאיפות והכרות שלי עם השלב הבא בחיים לבין המקום שממנו באתי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טיול רגלי במקום בו מסופרת מורשת קרב  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מאגר מצגות : הכרות עם מבנה צה"ל , רוח צה"ל , חיילות ,  אירועים מעצבים בחיי מדינת ישראל 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FEC8A12-E31C-459E-8B6C-FC07041E9AD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כיתה י"א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CF82AD32-6EA2-40C0-BD6A-AA2672543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18" y="5082092"/>
            <a:ext cx="2489422" cy="145048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DF993E2-AF2D-404B-B0A8-B379CDF6F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18" y="4764992"/>
            <a:ext cx="2104265" cy="176758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DEE57F0-DDD5-409B-990F-4F4D349BC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E680C8E-77D7-45CE-90F8-106A9B97CA49}"/>
              </a:ext>
            </a:extLst>
          </p:cNvPr>
          <p:cNvSpPr/>
          <p:nvPr/>
        </p:nvSpPr>
        <p:spPr>
          <a:xfrm>
            <a:off x="4004802" y="1451127"/>
            <a:ext cx="5551054" cy="436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dirty="0"/>
              <a:t>המטרה:</a:t>
            </a:r>
          </a:p>
          <a:p>
            <a:pPr algn="ctr"/>
            <a:r>
              <a:rPr lang="he-IL" sz="5400" dirty="0"/>
              <a:t>לקיחת אחריות של החניך על הליכי המיון והצלחה בהם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8EE0149-38A0-4AF5-AB33-5B883ACE6C6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625" y="247064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כיתה י"א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DEE57F0-DDD5-409B-990F-4F4D349B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E8A94-C0BE-41D4-9962-94365D71AB45}"/>
              </a:ext>
            </a:extLst>
          </p:cNvPr>
          <p:cNvSpPr txBox="1"/>
          <p:nvPr/>
        </p:nvSpPr>
        <p:spPr>
          <a:xfrm>
            <a:off x="1886574" y="1724774"/>
            <a:ext cx="95572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Char char="-"/>
            </a:pPr>
            <a:r>
              <a:rPr lang="he-IL" sz="2400" b="1" dirty="0"/>
              <a:t>נעים מאוד צה"ל: צו ראשון , ראיון אישי, שאלון העדפות, מבחנים פסיכוטכניים נתונים אישיים מה זה אומר עלי ? 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סיור במיצג חילות בבקו"ם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פאנל חיילות ע"פ מחוזות 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השתתפות במסע בעקבות לוחמים 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בירור עמדות מה אני חולם להיות 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יום שיא באחד מבסיסי צה"ל 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חיבור ליחידה תומכת חיילים מאמצים קבוצות צהלה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אמץ לוחם בחג נסיעה ליחידה מאומצת להעניק חבילות צ'ופרים</a:t>
            </a:r>
          </a:p>
          <a:p>
            <a:pPr marL="342900" indent="-342900" algn="r" rtl="1">
              <a:buFontTx/>
              <a:buChar char="-"/>
            </a:pPr>
            <a:r>
              <a:rPr lang="he-IL" sz="2400" b="1" dirty="0"/>
              <a:t>שיחות אישיות בנוגע לשירות משמעותי 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42359A4-AAE7-4E46-9C65-49D7CB0742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88" y="325426"/>
            <a:ext cx="108901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rgbClr val="1929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N Oria" panose="02000000000000000000" pitchFamily="2" charset="-79"/>
                <a:cs typeface="BN Oria" panose="02000000000000000000" pitchFamily="2" charset="-79"/>
              </a:rPr>
              <a:t>כיתה י"ב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5" y="0"/>
            <a:ext cx="2228850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AC76342-BC9B-4F7F-A5BB-55B227E41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34" y="5397803"/>
            <a:ext cx="2425715" cy="140832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C58AC0B-08B4-4C00-8864-C1DBEAD57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099" y="51877"/>
            <a:ext cx="1052041" cy="906395"/>
          </a:xfrm>
          <a:prstGeom prst="rect">
            <a:avLst/>
          </a:prstGeom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F8275B78-FBD0-4B98-A1A3-1B65126157C6}"/>
              </a:ext>
            </a:extLst>
          </p:cNvPr>
          <p:cNvSpPr/>
          <p:nvPr/>
        </p:nvSpPr>
        <p:spPr>
          <a:xfrm>
            <a:off x="4526949" y="1963610"/>
            <a:ext cx="5551054" cy="3554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dirty="0"/>
              <a:t>המטרה</a:t>
            </a:r>
          </a:p>
          <a:p>
            <a:pPr algn="ctr"/>
            <a:r>
              <a:rPr lang="he-IL" sz="5400" dirty="0"/>
              <a:t>הכנה פרטנית לשירות של כל חניך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3250707-5DE1-4D50-8C20-4BF060662C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54" y="236084"/>
            <a:ext cx="2049780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3156"/>
      </p:ext>
    </p:extLst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20719</TotalTime>
  <Words>579</Words>
  <Application>Microsoft Office PowerPoint</Application>
  <PresentationFormat>מסך רחב</PresentationFormat>
  <Paragraphs>106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Arial</vt:lpstr>
      <vt:lpstr>BN Oria</vt:lpstr>
      <vt:lpstr>Calibri</vt:lpstr>
      <vt:lpstr>Century Gothic</vt:lpstr>
      <vt:lpstr>Wingdings</vt:lpstr>
      <vt:lpstr>Wingdings 3</vt:lpstr>
      <vt:lpstr>עשן מתפתל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תחום הדרכה - 2017</dc:title>
  <dc:creator>ניר פנסו</dc:creator>
  <cp:lastModifiedBy>ניר פנסו</cp:lastModifiedBy>
  <cp:revision>259</cp:revision>
  <dcterms:created xsi:type="dcterms:W3CDTF">2016-11-20T05:39:36Z</dcterms:created>
  <dcterms:modified xsi:type="dcterms:W3CDTF">2021-06-22T04:37:52Z</dcterms:modified>
</cp:coreProperties>
</file>