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693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500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876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563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91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273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104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37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428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542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20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94265-6347-41E8-9736-368C6BDE82AE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E6C8-300B-4FAB-9B21-E16FFAAF8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781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kyftRcrgh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he-IL" dirty="0" smtClean="0"/>
              <a:t>פרשת "מצפן"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367109"/>
            <a:ext cx="5161756" cy="3871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25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763" y="548680"/>
            <a:ext cx="3315717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16278" y="836712"/>
            <a:ext cx="180049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b="1" dirty="0" smtClean="0"/>
              <a:t>אודי אדיב</a:t>
            </a:r>
            <a:endParaRPr lang="he-IL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023" y="3068960"/>
            <a:ext cx="7988084" cy="35394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/>
              <a:t>נולד ב 21 ינואר 1946 בקיבוץ גן-שמואל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he-IL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/>
              <a:t>התגייס לצנחנים ונלחם במלחמת ששת הימים השתתף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e-IL" sz="2800" dirty="0" smtClean="0"/>
              <a:t>בכיבוש העיר העתיקה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he-IL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800" dirty="0" smtClean="0"/>
              <a:t>עם שחרורו מהצבא אימץ לעצמו דעות קומוניסטיות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he-IL" sz="2800" dirty="0" smtClean="0"/>
              <a:t>מרקסיסטיות קיצוניות וחתר להפלת המשטר בישראל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84523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דן ורד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רמי ליבנה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err="1" smtClean="0"/>
              <a:t>דאוד</a:t>
            </a:r>
            <a:r>
              <a:rPr lang="he-IL" dirty="0" smtClean="0"/>
              <a:t> תורכי</a:t>
            </a:r>
            <a:endParaRPr lang="he-IL" dirty="0"/>
          </a:p>
        </p:txBody>
      </p:sp>
      <p:sp>
        <p:nvSpPr>
          <p:cNvPr id="4" name="כותרת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חברים נוספים</a:t>
            </a:r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56992"/>
            <a:ext cx="1600572" cy="316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68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תהליך הגיוס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/>
          <a:lstStyle/>
          <a:p>
            <a:r>
              <a:rPr lang="he-IL" dirty="0" smtClean="0"/>
              <a:t>אודי אדיב יוצר קשר עם "אבו </a:t>
            </a:r>
            <a:r>
              <a:rPr lang="he-IL" dirty="0" err="1" smtClean="0"/>
              <a:t>כאמל</a:t>
            </a:r>
            <a:r>
              <a:rPr lang="he-IL" dirty="0" smtClean="0"/>
              <a:t>" מהמודיעין בסורי</a:t>
            </a:r>
          </a:p>
          <a:p>
            <a:r>
              <a:rPr lang="he-IL" dirty="0" smtClean="0"/>
              <a:t>טס לאתונה לפגישה עם מפעילו</a:t>
            </a:r>
          </a:p>
          <a:p>
            <a:r>
              <a:rPr lang="he-IL" dirty="0" smtClean="0"/>
              <a:t>לאחר שנה טס לאתונה ומשם לדמשק</a:t>
            </a:r>
          </a:p>
          <a:p>
            <a:r>
              <a:rPr lang="he-IL" dirty="0" smtClean="0"/>
              <a:t>נדרש להעביר מידע </a:t>
            </a:r>
          </a:p>
          <a:p>
            <a:pPr lvl="1"/>
            <a:r>
              <a:rPr lang="he-IL" dirty="0" smtClean="0"/>
              <a:t>על סיסמאות גיוס מילואים</a:t>
            </a:r>
          </a:p>
          <a:p>
            <a:pPr lvl="1"/>
            <a:r>
              <a:rPr lang="he-IL" dirty="0" smtClean="0"/>
              <a:t>מערכי ההגנה לאורך הגבולות</a:t>
            </a:r>
          </a:p>
          <a:p>
            <a:pPr lvl="1"/>
            <a:r>
              <a:rPr lang="he-IL" dirty="0" smtClean="0"/>
              <a:t>על החברה בישראל</a:t>
            </a:r>
          </a:p>
          <a:p>
            <a:r>
              <a:rPr lang="he-IL" dirty="0" smtClean="0"/>
              <a:t>עובר אימוני נשק וחבלה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4014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מעקב ומעצר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שמעון אילן, חבר הקיבוץ, חושד באודי ומדווח עליו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לשב"כ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מתחיל עיקוב של יחידת המבצעים בשב"כ בישראל ובחו"ל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8 דצמבר 1972 נעצר אודי אדיב וכל חברי הרשת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09377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משפט ומאסר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he-IL" dirty="0" smtClean="0"/>
              <a:t>פברואר 1973 משפט על בגידה, מגע עם סוכן זר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אודי אדיב לא מביע חרטה ונשפט ל 17 שנות מאסר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שאר חברי הרשת מביעים חרטה ונשפטים לתקופות מאסר קצרות יותר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450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שחרור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he-IL" dirty="0" smtClean="0"/>
              <a:t>לאחר 12 שנות מאסר עם אסירים ביטחוניים אודי אדיב השתחרר מהכלא</a:t>
            </a:r>
            <a:r>
              <a:rPr lang="en-US" dirty="0" smtClean="0"/>
              <a:t> </a:t>
            </a:r>
            <a:r>
              <a:rPr lang="he-IL" dirty="0" smtClean="0"/>
              <a:t> בשנת 1985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היום ד"ר במדעי החברה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dirty="0" smtClean="0"/>
              <a:t>בשנת 1988 הורשע אחיו אסף אדיב בחברות בארגון טרור של </a:t>
            </a:r>
            <a:r>
              <a:rPr lang="he-IL" dirty="0" err="1" smtClean="0"/>
              <a:t>נאיף</a:t>
            </a:r>
            <a:r>
              <a:rPr lang="he-IL" dirty="0" smtClean="0"/>
              <a:t> </a:t>
            </a:r>
            <a:r>
              <a:rPr lang="he-IL" dirty="0" err="1" smtClean="0"/>
              <a:t>חוותמה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en-US" dirty="0" smtClean="0">
                <a:hlinkClick r:id="rId2"/>
              </a:rPr>
              <a:t>https://www.youtube.com/watch?v=hkyftRcrghU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226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97</Words>
  <Application>Microsoft Office PowerPoint</Application>
  <PresentationFormat>‫הצגה על המסך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פרשת "מצפן"</vt:lpstr>
      <vt:lpstr>מצגת של PowerPoint</vt:lpstr>
      <vt:lpstr>חברים נוספים</vt:lpstr>
      <vt:lpstr>תהליך הגיוס</vt:lpstr>
      <vt:lpstr>מעקב ומעצר</vt:lpstr>
      <vt:lpstr>משפט ומאסר</vt:lpstr>
      <vt:lpstr>שחרור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פרשת "מצפן"</dc:title>
  <dc:creator>Odi</dc:creator>
  <cp:lastModifiedBy>Odi</cp:lastModifiedBy>
  <cp:revision>8</cp:revision>
  <dcterms:created xsi:type="dcterms:W3CDTF">2019-02-25T13:28:57Z</dcterms:created>
  <dcterms:modified xsi:type="dcterms:W3CDTF">2019-02-25T15:57:00Z</dcterms:modified>
</cp:coreProperties>
</file>