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iQvxBf82jmW469f5WfhCUSoPyA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קופית כותרת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טקסט אנכי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אנכית וטקסט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ריק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תוכן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מקטע עליונה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ני תכנים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השוואה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בלבד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וכן עם כיתוב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מונה עם כיתוב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246" y="-29511"/>
            <a:ext cx="11109366" cy="68187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7924799" y="1930400"/>
            <a:ext cx="1659467" cy="2286000"/>
          </a:xfrm>
          <a:custGeom>
            <a:rect b="b" l="l" r="r" t="t"/>
            <a:pathLst>
              <a:path extrusionOk="0" h="2286000" w="1659467">
                <a:moveTo>
                  <a:pt x="990600" y="118533"/>
                </a:moveTo>
                <a:cubicBezTo>
                  <a:pt x="1014589" y="108655"/>
                  <a:pt x="1041468" y="123622"/>
                  <a:pt x="1066800" y="127000"/>
                </a:cubicBezTo>
                <a:cubicBezTo>
                  <a:pt x="1083816" y="129269"/>
                  <a:pt x="1100433" y="135466"/>
                  <a:pt x="1117600" y="135466"/>
                </a:cubicBezTo>
                <a:cubicBezTo>
                  <a:pt x="1157212" y="135466"/>
                  <a:pt x="1196623" y="129822"/>
                  <a:pt x="1236134" y="127000"/>
                </a:cubicBezTo>
                <a:cubicBezTo>
                  <a:pt x="1257413" y="63157"/>
                  <a:pt x="1228708" y="141851"/>
                  <a:pt x="1261534" y="76200"/>
                </a:cubicBezTo>
                <a:cubicBezTo>
                  <a:pt x="1265525" y="68218"/>
                  <a:pt x="1263689" y="57111"/>
                  <a:pt x="1270000" y="50800"/>
                </a:cubicBezTo>
                <a:cubicBezTo>
                  <a:pt x="1280546" y="40254"/>
                  <a:pt x="1322402" y="10971"/>
                  <a:pt x="1346200" y="8466"/>
                </a:cubicBezTo>
                <a:cubicBezTo>
                  <a:pt x="1391195" y="3730"/>
                  <a:pt x="1436511" y="2822"/>
                  <a:pt x="1481667" y="0"/>
                </a:cubicBezTo>
                <a:cubicBezTo>
                  <a:pt x="1553576" y="5992"/>
                  <a:pt x="1566918" y="-9392"/>
                  <a:pt x="1608667" y="25400"/>
                </a:cubicBezTo>
                <a:cubicBezTo>
                  <a:pt x="1617865" y="33065"/>
                  <a:pt x="1625600" y="42333"/>
                  <a:pt x="1634067" y="50800"/>
                </a:cubicBezTo>
                <a:lnTo>
                  <a:pt x="1651000" y="101600"/>
                </a:lnTo>
                <a:lnTo>
                  <a:pt x="1659467" y="127000"/>
                </a:lnTo>
                <a:cubicBezTo>
                  <a:pt x="1656645" y="166511"/>
                  <a:pt x="1660073" y="206974"/>
                  <a:pt x="1651000" y="245533"/>
                </a:cubicBezTo>
                <a:cubicBezTo>
                  <a:pt x="1648258" y="257188"/>
                  <a:pt x="1632951" y="261482"/>
                  <a:pt x="1625600" y="270933"/>
                </a:cubicBezTo>
                <a:cubicBezTo>
                  <a:pt x="1613106" y="286997"/>
                  <a:pt x="1611041" y="315297"/>
                  <a:pt x="1591734" y="321733"/>
                </a:cubicBezTo>
                <a:lnTo>
                  <a:pt x="1540934" y="338666"/>
                </a:lnTo>
                <a:cubicBezTo>
                  <a:pt x="1532467" y="341488"/>
                  <a:pt x="1522960" y="342183"/>
                  <a:pt x="1515534" y="347133"/>
                </a:cubicBezTo>
                <a:cubicBezTo>
                  <a:pt x="1488539" y="365129"/>
                  <a:pt x="1476533" y="376350"/>
                  <a:pt x="1439334" y="381000"/>
                </a:cubicBezTo>
                <a:lnTo>
                  <a:pt x="1371600" y="389466"/>
                </a:lnTo>
                <a:cubicBezTo>
                  <a:pt x="1367084" y="390595"/>
                  <a:pt x="1319622" y="401541"/>
                  <a:pt x="1312334" y="406400"/>
                </a:cubicBezTo>
                <a:cubicBezTo>
                  <a:pt x="1302371" y="413042"/>
                  <a:pt x="1295401" y="423333"/>
                  <a:pt x="1286934" y="431800"/>
                </a:cubicBezTo>
                <a:cubicBezTo>
                  <a:pt x="1261247" y="508858"/>
                  <a:pt x="1300645" y="387167"/>
                  <a:pt x="1270000" y="499533"/>
                </a:cubicBezTo>
                <a:cubicBezTo>
                  <a:pt x="1265304" y="516753"/>
                  <a:pt x="1258711" y="533400"/>
                  <a:pt x="1253067" y="550333"/>
                </a:cubicBezTo>
                <a:cubicBezTo>
                  <a:pt x="1250245" y="558800"/>
                  <a:pt x="1246764" y="567075"/>
                  <a:pt x="1244600" y="575733"/>
                </a:cubicBezTo>
                <a:cubicBezTo>
                  <a:pt x="1241778" y="587022"/>
                  <a:pt x="1238658" y="598241"/>
                  <a:pt x="1236134" y="609600"/>
                </a:cubicBezTo>
                <a:cubicBezTo>
                  <a:pt x="1233012" y="623648"/>
                  <a:pt x="1231453" y="638050"/>
                  <a:pt x="1227667" y="651933"/>
                </a:cubicBezTo>
                <a:cubicBezTo>
                  <a:pt x="1222971" y="669153"/>
                  <a:pt x="1214235" y="685230"/>
                  <a:pt x="1210734" y="702733"/>
                </a:cubicBezTo>
                <a:cubicBezTo>
                  <a:pt x="1207912" y="716844"/>
                  <a:pt x="1204455" y="730843"/>
                  <a:pt x="1202267" y="745066"/>
                </a:cubicBezTo>
                <a:cubicBezTo>
                  <a:pt x="1198807" y="767555"/>
                  <a:pt x="1197541" y="790356"/>
                  <a:pt x="1193800" y="812800"/>
                </a:cubicBezTo>
                <a:cubicBezTo>
                  <a:pt x="1191887" y="824278"/>
                  <a:pt x="1187478" y="835229"/>
                  <a:pt x="1185334" y="846666"/>
                </a:cubicBezTo>
                <a:cubicBezTo>
                  <a:pt x="1179007" y="880412"/>
                  <a:pt x="1179257" y="915694"/>
                  <a:pt x="1168400" y="948266"/>
                </a:cubicBezTo>
                <a:lnTo>
                  <a:pt x="1151467" y="999066"/>
                </a:lnTo>
                <a:cubicBezTo>
                  <a:pt x="1140786" y="1084509"/>
                  <a:pt x="1150195" y="1045216"/>
                  <a:pt x="1126067" y="1117600"/>
                </a:cubicBezTo>
                <a:lnTo>
                  <a:pt x="1117600" y="1143000"/>
                </a:lnTo>
                <a:cubicBezTo>
                  <a:pt x="1114778" y="1151467"/>
                  <a:pt x="1114085" y="1160974"/>
                  <a:pt x="1109134" y="1168400"/>
                </a:cubicBezTo>
                <a:cubicBezTo>
                  <a:pt x="1097845" y="1185333"/>
                  <a:pt x="1081703" y="1199893"/>
                  <a:pt x="1075267" y="1219200"/>
                </a:cubicBezTo>
                <a:cubicBezTo>
                  <a:pt x="1063582" y="1254253"/>
                  <a:pt x="1071750" y="1237174"/>
                  <a:pt x="1049867" y="1270000"/>
                </a:cubicBezTo>
                <a:cubicBezTo>
                  <a:pt x="1032245" y="1340482"/>
                  <a:pt x="1053702" y="1270797"/>
                  <a:pt x="1024467" y="1329266"/>
                </a:cubicBezTo>
                <a:cubicBezTo>
                  <a:pt x="1020476" y="1337248"/>
                  <a:pt x="1020592" y="1347013"/>
                  <a:pt x="1016000" y="1354666"/>
                </a:cubicBezTo>
                <a:cubicBezTo>
                  <a:pt x="1011893" y="1361511"/>
                  <a:pt x="1003856" y="1365214"/>
                  <a:pt x="999067" y="1371600"/>
                </a:cubicBezTo>
                <a:cubicBezTo>
                  <a:pt x="986856" y="1387881"/>
                  <a:pt x="976489" y="1405467"/>
                  <a:pt x="965200" y="1422400"/>
                </a:cubicBezTo>
                <a:lnTo>
                  <a:pt x="931334" y="1473200"/>
                </a:lnTo>
                <a:lnTo>
                  <a:pt x="897467" y="1524000"/>
                </a:lnTo>
                <a:cubicBezTo>
                  <a:pt x="891823" y="1532467"/>
                  <a:pt x="883752" y="1539747"/>
                  <a:pt x="880534" y="1549400"/>
                </a:cubicBezTo>
                <a:cubicBezTo>
                  <a:pt x="868280" y="1586159"/>
                  <a:pt x="878378" y="1568489"/>
                  <a:pt x="846667" y="1600200"/>
                </a:cubicBezTo>
                <a:cubicBezTo>
                  <a:pt x="835929" y="1632415"/>
                  <a:pt x="834269" y="1652248"/>
                  <a:pt x="812800" y="1676400"/>
                </a:cubicBezTo>
                <a:cubicBezTo>
                  <a:pt x="787153" y="1705253"/>
                  <a:pt x="761538" y="1719658"/>
                  <a:pt x="745067" y="1752600"/>
                </a:cubicBezTo>
                <a:cubicBezTo>
                  <a:pt x="741076" y="1760582"/>
                  <a:pt x="741551" y="1770574"/>
                  <a:pt x="736600" y="1778000"/>
                </a:cubicBezTo>
                <a:cubicBezTo>
                  <a:pt x="729958" y="1787963"/>
                  <a:pt x="718551" y="1793949"/>
                  <a:pt x="711200" y="1803400"/>
                </a:cubicBezTo>
                <a:cubicBezTo>
                  <a:pt x="698706" y="1819464"/>
                  <a:pt x="688623" y="1837267"/>
                  <a:pt x="677334" y="1854200"/>
                </a:cubicBezTo>
                <a:lnTo>
                  <a:pt x="643467" y="1905000"/>
                </a:lnTo>
                <a:cubicBezTo>
                  <a:pt x="637823" y="1913467"/>
                  <a:pt x="633729" y="1923205"/>
                  <a:pt x="626534" y="1930400"/>
                </a:cubicBezTo>
                <a:cubicBezTo>
                  <a:pt x="620889" y="1936044"/>
                  <a:pt x="614390" y="1940947"/>
                  <a:pt x="609600" y="1947333"/>
                </a:cubicBezTo>
                <a:cubicBezTo>
                  <a:pt x="597389" y="1963614"/>
                  <a:pt x="590125" y="1983743"/>
                  <a:pt x="575734" y="1998133"/>
                </a:cubicBezTo>
                <a:cubicBezTo>
                  <a:pt x="570089" y="2003777"/>
                  <a:pt x="563787" y="2008833"/>
                  <a:pt x="558800" y="2015066"/>
                </a:cubicBezTo>
                <a:cubicBezTo>
                  <a:pt x="538173" y="2040849"/>
                  <a:pt x="542316" y="2043915"/>
                  <a:pt x="524934" y="2074333"/>
                </a:cubicBezTo>
                <a:cubicBezTo>
                  <a:pt x="509218" y="2101835"/>
                  <a:pt x="505946" y="2101787"/>
                  <a:pt x="482600" y="2125133"/>
                </a:cubicBezTo>
                <a:cubicBezTo>
                  <a:pt x="461601" y="2188136"/>
                  <a:pt x="493835" y="2104049"/>
                  <a:pt x="440267" y="2184400"/>
                </a:cubicBezTo>
                <a:lnTo>
                  <a:pt x="406400" y="2235200"/>
                </a:lnTo>
                <a:lnTo>
                  <a:pt x="389467" y="2260600"/>
                </a:lnTo>
                <a:lnTo>
                  <a:pt x="372534" y="2286000"/>
                </a:lnTo>
                <a:cubicBezTo>
                  <a:pt x="357405" y="2240615"/>
                  <a:pt x="369221" y="2279563"/>
                  <a:pt x="355600" y="2218266"/>
                </a:cubicBezTo>
                <a:cubicBezTo>
                  <a:pt x="353076" y="2206907"/>
                  <a:pt x="351718" y="2195095"/>
                  <a:pt x="347134" y="2184400"/>
                </a:cubicBezTo>
                <a:cubicBezTo>
                  <a:pt x="343126" y="2175047"/>
                  <a:pt x="335249" y="2167835"/>
                  <a:pt x="330200" y="2159000"/>
                </a:cubicBezTo>
                <a:cubicBezTo>
                  <a:pt x="323938" y="2148042"/>
                  <a:pt x="317954" y="2136852"/>
                  <a:pt x="313267" y="2125133"/>
                </a:cubicBezTo>
                <a:cubicBezTo>
                  <a:pt x="306638" y="2108560"/>
                  <a:pt x="301978" y="2091266"/>
                  <a:pt x="296334" y="2074333"/>
                </a:cubicBezTo>
                <a:lnTo>
                  <a:pt x="287867" y="2048933"/>
                </a:lnTo>
                <a:cubicBezTo>
                  <a:pt x="285045" y="2029177"/>
                  <a:pt x="283887" y="2009111"/>
                  <a:pt x="279400" y="1989666"/>
                </a:cubicBezTo>
                <a:cubicBezTo>
                  <a:pt x="275386" y="1972274"/>
                  <a:pt x="265968" y="1956369"/>
                  <a:pt x="262467" y="1938866"/>
                </a:cubicBezTo>
                <a:cubicBezTo>
                  <a:pt x="256273" y="1907899"/>
                  <a:pt x="251389" y="1874377"/>
                  <a:pt x="237067" y="1845733"/>
                </a:cubicBezTo>
                <a:cubicBezTo>
                  <a:pt x="231423" y="1834444"/>
                  <a:pt x="225106" y="1823467"/>
                  <a:pt x="220134" y="1811866"/>
                </a:cubicBezTo>
                <a:cubicBezTo>
                  <a:pt x="216618" y="1803663"/>
                  <a:pt x="215183" y="1794669"/>
                  <a:pt x="211667" y="1786466"/>
                </a:cubicBezTo>
                <a:cubicBezTo>
                  <a:pt x="198776" y="1756387"/>
                  <a:pt x="194807" y="1752710"/>
                  <a:pt x="177800" y="1727200"/>
                </a:cubicBezTo>
                <a:cubicBezTo>
                  <a:pt x="174548" y="1707684"/>
                  <a:pt x="171290" y="1671845"/>
                  <a:pt x="160867" y="1651000"/>
                </a:cubicBezTo>
                <a:cubicBezTo>
                  <a:pt x="156316" y="1641899"/>
                  <a:pt x="148485" y="1634701"/>
                  <a:pt x="143934" y="1625600"/>
                </a:cubicBezTo>
                <a:cubicBezTo>
                  <a:pt x="121952" y="1581636"/>
                  <a:pt x="151608" y="1616342"/>
                  <a:pt x="118534" y="1583266"/>
                </a:cubicBezTo>
                <a:cubicBezTo>
                  <a:pt x="91776" y="1502995"/>
                  <a:pt x="118419" y="1590428"/>
                  <a:pt x="101600" y="1397000"/>
                </a:cubicBezTo>
                <a:cubicBezTo>
                  <a:pt x="100592" y="1385407"/>
                  <a:pt x="96331" y="1374322"/>
                  <a:pt x="93134" y="1363133"/>
                </a:cubicBezTo>
                <a:cubicBezTo>
                  <a:pt x="86351" y="1339390"/>
                  <a:pt x="80633" y="1326438"/>
                  <a:pt x="67734" y="1303866"/>
                </a:cubicBezTo>
                <a:cubicBezTo>
                  <a:pt x="62685" y="1295031"/>
                  <a:pt x="56445" y="1286933"/>
                  <a:pt x="50800" y="1278466"/>
                </a:cubicBezTo>
                <a:cubicBezTo>
                  <a:pt x="37644" y="1238994"/>
                  <a:pt x="42382" y="1257611"/>
                  <a:pt x="33867" y="1202266"/>
                </a:cubicBezTo>
                <a:cubicBezTo>
                  <a:pt x="23399" y="1134225"/>
                  <a:pt x="39859" y="1157460"/>
                  <a:pt x="8467" y="1126066"/>
                </a:cubicBezTo>
                <a:cubicBezTo>
                  <a:pt x="5645" y="1117599"/>
                  <a:pt x="0" y="1109591"/>
                  <a:pt x="0" y="1100666"/>
                </a:cubicBezTo>
                <a:cubicBezTo>
                  <a:pt x="0" y="1076253"/>
                  <a:pt x="14364" y="1068085"/>
                  <a:pt x="33867" y="1058333"/>
                </a:cubicBezTo>
                <a:cubicBezTo>
                  <a:pt x="41849" y="1054342"/>
                  <a:pt x="51285" y="1053857"/>
                  <a:pt x="59267" y="1049866"/>
                </a:cubicBezTo>
                <a:cubicBezTo>
                  <a:pt x="124919" y="1017040"/>
                  <a:pt x="46223" y="1045748"/>
                  <a:pt x="110067" y="1024466"/>
                </a:cubicBezTo>
                <a:cubicBezTo>
                  <a:pt x="143793" y="973876"/>
                  <a:pt x="106960" y="1017864"/>
                  <a:pt x="152400" y="990600"/>
                </a:cubicBezTo>
                <a:cubicBezTo>
                  <a:pt x="159245" y="986493"/>
                  <a:pt x="162194" y="977236"/>
                  <a:pt x="169334" y="973666"/>
                </a:cubicBezTo>
                <a:cubicBezTo>
                  <a:pt x="185299" y="965684"/>
                  <a:pt x="205282" y="966634"/>
                  <a:pt x="220134" y="956733"/>
                </a:cubicBezTo>
                <a:cubicBezTo>
                  <a:pt x="252960" y="934850"/>
                  <a:pt x="235881" y="943018"/>
                  <a:pt x="270934" y="931333"/>
                </a:cubicBezTo>
                <a:cubicBezTo>
                  <a:pt x="288578" y="904867"/>
                  <a:pt x="307206" y="891405"/>
                  <a:pt x="270934" y="855133"/>
                </a:cubicBezTo>
                <a:lnTo>
                  <a:pt x="237067" y="821266"/>
                </a:lnTo>
                <a:cubicBezTo>
                  <a:pt x="234245" y="812799"/>
                  <a:pt x="232591" y="803848"/>
                  <a:pt x="228600" y="795866"/>
                </a:cubicBezTo>
                <a:cubicBezTo>
                  <a:pt x="218672" y="776010"/>
                  <a:pt x="193808" y="762926"/>
                  <a:pt x="220134" y="736600"/>
                </a:cubicBezTo>
                <a:cubicBezTo>
                  <a:pt x="228362" y="728372"/>
                  <a:pt x="242812" y="731330"/>
                  <a:pt x="254000" y="728133"/>
                </a:cubicBezTo>
                <a:cubicBezTo>
                  <a:pt x="283810" y="719615"/>
                  <a:pt x="305944" y="710056"/>
                  <a:pt x="330200" y="685800"/>
                </a:cubicBezTo>
                <a:lnTo>
                  <a:pt x="397934" y="618066"/>
                </a:lnTo>
                <a:cubicBezTo>
                  <a:pt x="406401" y="609599"/>
                  <a:pt x="416692" y="602629"/>
                  <a:pt x="423334" y="592666"/>
                </a:cubicBezTo>
                <a:cubicBezTo>
                  <a:pt x="428978" y="584199"/>
                  <a:pt x="433072" y="574461"/>
                  <a:pt x="440267" y="567266"/>
                </a:cubicBezTo>
                <a:cubicBezTo>
                  <a:pt x="480034" y="527499"/>
                  <a:pt x="467278" y="557939"/>
                  <a:pt x="499534" y="516466"/>
                </a:cubicBezTo>
                <a:cubicBezTo>
                  <a:pt x="521846" y="487779"/>
                  <a:pt x="525278" y="468777"/>
                  <a:pt x="550334" y="448733"/>
                </a:cubicBezTo>
                <a:cubicBezTo>
                  <a:pt x="558280" y="442376"/>
                  <a:pt x="567267" y="437444"/>
                  <a:pt x="575734" y="431800"/>
                </a:cubicBezTo>
                <a:cubicBezTo>
                  <a:pt x="578556" y="423333"/>
                  <a:pt x="580209" y="414382"/>
                  <a:pt x="584200" y="406400"/>
                </a:cubicBezTo>
                <a:cubicBezTo>
                  <a:pt x="588751" y="397298"/>
                  <a:pt x="593188" y="387357"/>
                  <a:pt x="601134" y="381000"/>
                </a:cubicBezTo>
                <a:cubicBezTo>
                  <a:pt x="608103" y="375425"/>
                  <a:pt x="617731" y="374000"/>
                  <a:pt x="626534" y="372533"/>
                </a:cubicBezTo>
                <a:cubicBezTo>
                  <a:pt x="651743" y="368331"/>
                  <a:pt x="677334" y="366888"/>
                  <a:pt x="702734" y="364066"/>
                </a:cubicBezTo>
                <a:cubicBezTo>
                  <a:pt x="770467" y="318911"/>
                  <a:pt x="688623" y="378177"/>
                  <a:pt x="745067" y="321733"/>
                </a:cubicBezTo>
                <a:cubicBezTo>
                  <a:pt x="752262" y="314538"/>
                  <a:pt x="762000" y="310444"/>
                  <a:pt x="770467" y="304800"/>
                </a:cubicBezTo>
                <a:cubicBezTo>
                  <a:pt x="778158" y="293263"/>
                  <a:pt x="790929" y="270509"/>
                  <a:pt x="804334" y="262466"/>
                </a:cubicBezTo>
                <a:cubicBezTo>
                  <a:pt x="811987" y="257874"/>
                  <a:pt x="821267" y="256822"/>
                  <a:pt x="829734" y="254000"/>
                </a:cubicBezTo>
                <a:cubicBezTo>
                  <a:pt x="846667" y="242711"/>
                  <a:pt x="869245" y="237066"/>
                  <a:pt x="880534" y="220133"/>
                </a:cubicBezTo>
                <a:cubicBezTo>
                  <a:pt x="886178" y="211666"/>
                  <a:pt x="889521" y="201090"/>
                  <a:pt x="897467" y="194733"/>
                </a:cubicBezTo>
                <a:cubicBezTo>
                  <a:pt x="904436" y="189158"/>
                  <a:pt x="915065" y="190600"/>
                  <a:pt x="922867" y="186266"/>
                </a:cubicBezTo>
                <a:cubicBezTo>
                  <a:pt x="986644" y="150834"/>
                  <a:pt x="966611" y="128411"/>
                  <a:pt x="990600" y="118533"/>
                </a:cubicBezTo>
                <a:close/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0"/>
          <p:cNvPicPr preferRelativeResize="0"/>
          <p:nvPr/>
        </p:nvPicPr>
        <p:blipFill rotWithShape="1">
          <a:blip r:embed="rId3">
            <a:alphaModFix/>
          </a:blip>
          <a:srcRect b="7131" l="0" r="6453" t="0"/>
          <a:stretch/>
        </p:blipFill>
        <p:spPr>
          <a:xfrm>
            <a:off x="791391" y="-105196"/>
            <a:ext cx="10643905" cy="7040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0"/>
          <p:cNvSpPr txBox="1"/>
          <p:nvPr/>
        </p:nvSpPr>
        <p:spPr>
          <a:xfrm>
            <a:off x="5559157" y="5640149"/>
            <a:ext cx="474200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מצוק ההעתקים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119" y="-189354"/>
            <a:ext cx="10729520" cy="715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51467" y="-840361"/>
            <a:ext cx="11630707" cy="7796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4578" y="882032"/>
            <a:ext cx="12751290" cy="508989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/>
          <p:nvPr/>
        </p:nvSpPr>
        <p:spPr>
          <a:xfrm>
            <a:off x="8301895" y="5640149"/>
            <a:ext cx="199926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הר צין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381" y="-62715"/>
            <a:ext cx="9257289" cy="69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/>
          <p:nvPr/>
        </p:nvSpPr>
        <p:spPr>
          <a:xfrm>
            <a:off x="5889376" y="5640149"/>
            <a:ext cx="441178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המכתש הגדול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665" y="-46698"/>
            <a:ext cx="10422184" cy="690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6"/>
          <p:cNvSpPr txBox="1"/>
          <p:nvPr/>
        </p:nvSpPr>
        <p:spPr>
          <a:xfrm>
            <a:off x="6918504" y="5640149"/>
            <a:ext cx="338265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חולות סמר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6567" y="-50575"/>
            <a:ext cx="9330116" cy="699758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 txBox="1"/>
          <p:nvPr/>
        </p:nvSpPr>
        <p:spPr>
          <a:xfrm>
            <a:off x="7388183" y="5640149"/>
            <a:ext cx="291297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הרי אילת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2280" y="-17508"/>
            <a:ext cx="6821585" cy="684699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6179356" y="291313"/>
            <a:ext cx="309411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בריכת רם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89480"/>
            <a:ext cx="12191999" cy="247904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7423907" y="4855221"/>
            <a:ext cx="376737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ראש הנקרה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4230" y="1"/>
            <a:ext cx="6910556" cy="68849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/>
        </p:nvSpPr>
        <p:spPr>
          <a:xfrm>
            <a:off x="7680937" y="3827533"/>
            <a:ext cx="188384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כינרת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12" y="0"/>
            <a:ext cx="121980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 txBox="1"/>
          <p:nvPr/>
        </p:nvSpPr>
        <p:spPr>
          <a:xfrm>
            <a:off x="8745061" y="5324559"/>
            <a:ext cx="213872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התבור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45710"/>
            <a:ext cx="12191999" cy="2350347"/>
          </a:xfrm>
          <a:prstGeom prst="rect">
            <a:avLst/>
          </a:prstGeom>
          <a:noFill/>
          <a:ln>
            <a:noFill/>
          </a:ln>
        </p:spPr>
      </p:pic>
      <p:sp>
        <p:nvSpPr>
          <p:cNvPr descr="תוצאת תמונה עבור התבור" id="115" name="Google Shape;115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8180804" y="5324559"/>
            <a:ext cx="270298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תל אביב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184" y="0"/>
            <a:ext cx="105276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 txBox="1"/>
          <p:nvPr/>
        </p:nvSpPr>
        <p:spPr>
          <a:xfrm>
            <a:off x="7499192" y="5596526"/>
            <a:ext cx="37128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מישור החוף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932" y="0"/>
            <a:ext cx="102321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 txBox="1"/>
          <p:nvPr/>
        </p:nvSpPr>
        <p:spPr>
          <a:xfrm>
            <a:off x="8074670" y="5596526"/>
            <a:ext cx="31373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הרי יהודה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327" y="0"/>
            <a:ext cx="11207940" cy="6879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/>
          <p:nvPr/>
        </p:nvSpPr>
        <p:spPr>
          <a:xfrm>
            <a:off x="7511615" y="5640149"/>
            <a:ext cx="278954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ים המלח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2018-01-22T19:00:13Z</dcterms:created>
  <dc:creator>Eran</dc:creator>
</cp:coreProperties>
</file>