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013" autoAdjust="0"/>
    <p:restoredTop sz="85636" autoAdjust="0"/>
  </p:normalViewPr>
  <p:slideViewPr>
    <p:cSldViewPr snapToGrid="0">
      <p:cViewPr varScale="1">
        <p:scale>
          <a:sx n="29" d="100"/>
          <a:sy n="29" d="100"/>
        </p:scale>
        <p:origin x="115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C444BD-D9D0-4255-98CA-A860CE0EE9C4}" type="doc">
      <dgm:prSet loTypeId="urn:microsoft.com/office/officeart/2008/layout/AlternatingHexagons" loCatId="list" qsTypeId="urn:microsoft.com/office/officeart/2005/8/quickstyle/simple2" qsCatId="simple" csTypeId="urn:microsoft.com/office/officeart/2005/8/colors/colorful5" csCatId="colorful" phldr="1"/>
      <dgm:spPr/>
      <dgm:t>
        <a:bodyPr/>
        <a:lstStyle/>
        <a:p>
          <a:pPr rtl="1"/>
          <a:endParaRPr lang="he-IL"/>
        </a:p>
      </dgm:t>
    </dgm:pt>
    <dgm:pt modelId="{3C3661F0-5ADC-4841-97D1-405E733B192F}">
      <dgm:prSet phldrT="[טקסט]"/>
      <dgm:spPr/>
      <dgm:t>
        <a:bodyPr/>
        <a:lstStyle/>
        <a:p>
          <a:pPr rtl="1"/>
          <a:r>
            <a:rPr lang="he-IL" b="1" dirty="0">
              <a:latin typeface="Heebo" pitchFamily="2" charset="-79"/>
              <a:cs typeface="Heebo" pitchFamily="2" charset="-79"/>
            </a:rPr>
            <a:t>שתפו בשורה שבחרתם מהשיר</a:t>
          </a:r>
        </a:p>
      </dgm:t>
    </dgm:pt>
    <dgm:pt modelId="{E40BD888-B850-4279-A25C-7370EFBE06E4}" type="parTrans" cxnId="{F8E67D01-E241-45C2-B6FB-E6CCD9647E6A}">
      <dgm:prSet/>
      <dgm:spPr/>
      <dgm:t>
        <a:bodyPr/>
        <a:lstStyle/>
        <a:p>
          <a:pPr rtl="1"/>
          <a:endParaRPr lang="he-IL"/>
        </a:p>
      </dgm:t>
    </dgm:pt>
    <dgm:pt modelId="{636CC94C-56FF-447C-A462-802C247D47D9}" type="sibTrans" cxnId="{F8E67D01-E241-45C2-B6FB-E6CCD9647E6A}">
      <dgm:prSet/>
      <dgm:spPr/>
      <dgm:t>
        <a:bodyPr/>
        <a:lstStyle/>
        <a:p>
          <a:pPr rtl="1"/>
          <a:endParaRPr lang="he-IL"/>
        </a:p>
      </dgm:t>
    </dgm:pt>
    <dgm:pt modelId="{2BC399A4-C5DE-4799-AA44-EAA84254CE99}">
      <dgm:prSet phldrT="[טקסט]"/>
      <dgm:spPr/>
      <dgm:t>
        <a:bodyPr/>
        <a:lstStyle/>
        <a:p>
          <a:pPr rtl="1"/>
          <a:r>
            <a:rPr lang="he-IL" b="1" dirty="0">
              <a:latin typeface="Heebo" pitchFamily="2" charset="-79"/>
              <a:cs typeface="Heebo" pitchFamily="2" charset="-79"/>
            </a:rPr>
            <a:t>שתפו זיכרון מיום שבת </a:t>
          </a:r>
          <a:r>
            <a:rPr lang="he-IL" b="1" dirty="0" err="1">
              <a:latin typeface="Heebo" pitchFamily="2" charset="-79"/>
              <a:cs typeface="Heebo" pitchFamily="2" charset="-79"/>
            </a:rPr>
            <a:t>כשהכל</a:t>
          </a:r>
          <a:r>
            <a:rPr lang="he-IL" b="1" dirty="0">
              <a:latin typeface="Heebo" pitchFamily="2" charset="-79"/>
              <a:cs typeface="Heebo" pitchFamily="2" charset="-79"/>
            </a:rPr>
            <a:t> התחיל</a:t>
          </a:r>
        </a:p>
      </dgm:t>
    </dgm:pt>
    <dgm:pt modelId="{DB8E46D9-E7B7-4B78-BD65-B179DA92604F}" type="parTrans" cxnId="{A0B17F14-BC61-488F-AC22-87802DDB9569}">
      <dgm:prSet/>
      <dgm:spPr/>
      <dgm:t>
        <a:bodyPr/>
        <a:lstStyle/>
        <a:p>
          <a:pPr rtl="1"/>
          <a:endParaRPr lang="he-IL"/>
        </a:p>
      </dgm:t>
    </dgm:pt>
    <dgm:pt modelId="{CE5A30F1-CEBB-4CDA-A336-1CB2A61C4376}" type="sibTrans" cxnId="{A0B17F14-BC61-488F-AC22-87802DDB9569}">
      <dgm:prSet/>
      <dgm:spPr/>
      <dgm:t>
        <a:bodyPr/>
        <a:lstStyle/>
        <a:p>
          <a:pPr rtl="1"/>
          <a:endParaRPr lang="he-IL"/>
        </a:p>
      </dgm:t>
    </dgm:pt>
    <dgm:pt modelId="{46953178-8A76-424F-844C-AE6307B3EC9B}">
      <dgm:prSet phldrT="[טקסט]"/>
      <dgm:spPr/>
      <dgm:t>
        <a:bodyPr/>
        <a:lstStyle/>
        <a:p>
          <a:pPr rtl="1"/>
          <a:r>
            <a:rPr lang="he-IL" b="1" dirty="0">
              <a:latin typeface="Heebo" pitchFamily="2" charset="-79"/>
              <a:cs typeface="Heebo" pitchFamily="2" charset="-79"/>
            </a:rPr>
            <a:t>שתפו סיפור שריגש אתכם/ נתן תקווה</a:t>
          </a:r>
        </a:p>
      </dgm:t>
    </dgm:pt>
    <dgm:pt modelId="{C03C9762-F3F4-40B5-AF24-CD675BE4F533}" type="parTrans" cxnId="{2B6124B2-070E-4054-88BC-D2B6DB3F727B}">
      <dgm:prSet/>
      <dgm:spPr/>
      <dgm:t>
        <a:bodyPr/>
        <a:lstStyle/>
        <a:p>
          <a:pPr rtl="1"/>
          <a:endParaRPr lang="he-IL"/>
        </a:p>
      </dgm:t>
    </dgm:pt>
    <dgm:pt modelId="{7C4B8CCB-4757-4C36-A8FF-DF9BBC4D7CFB}" type="sibTrans" cxnId="{2B6124B2-070E-4054-88BC-D2B6DB3F727B}">
      <dgm:prSet/>
      <dgm:spPr/>
      <dgm:t>
        <a:bodyPr/>
        <a:lstStyle/>
        <a:p>
          <a:pPr rtl="1"/>
          <a:endParaRPr lang="he-IL"/>
        </a:p>
      </dgm:t>
    </dgm:pt>
    <dgm:pt modelId="{343D2DEA-1031-41CB-9284-CCAAD3EAC329}">
      <dgm:prSet phldrT="[טקסט]"/>
      <dgm:spPr/>
      <dgm:t>
        <a:bodyPr/>
        <a:lstStyle/>
        <a:p>
          <a:pPr rtl="1"/>
          <a:r>
            <a:rPr lang="he-IL" b="1" dirty="0">
              <a:latin typeface="Heebo" pitchFamily="2" charset="-79"/>
              <a:cs typeface="Heebo" pitchFamily="2" charset="-79"/>
            </a:rPr>
            <a:t>בחרו את אחת האפשרויות ושתפו את הכיתה..</a:t>
          </a:r>
        </a:p>
      </dgm:t>
    </dgm:pt>
    <dgm:pt modelId="{BDC3CA90-CC9C-463D-A600-E17A2A893C0E}" type="sibTrans" cxnId="{D8CECF8E-6320-453C-A90B-C4AFC5741EBF}">
      <dgm:prSet/>
      <dgm:spPr/>
      <dgm:t>
        <a:bodyPr/>
        <a:lstStyle/>
        <a:p>
          <a:pPr rtl="1"/>
          <a:endParaRPr lang="he-IL"/>
        </a:p>
      </dgm:t>
    </dgm:pt>
    <dgm:pt modelId="{CA898CC5-A1FE-4D17-8859-6499D898E03C}" type="parTrans" cxnId="{D8CECF8E-6320-453C-A90B-C4AFC5741EBF}">
      <dgm:prSet/>
      <dgm:spPr/>
      <dgm:t>
        <a:bodyPr/>
        <a:lstStyle/>
        <a:p>
          <a:pPr rtl="1"/>
          <a:endParaRPr lang="he-IL"/>
        </a:p>
      </dgm:t>
    </dgm:pt>
    <dgm:pt modelId="{3B7A6146-6FCA-4D69-8F90-5E9B03AFFA02}">
      <dgm:prSet phldrT="[טקסט]"/>
      <dgm:spPr/>
      <dgm:t>
        <a:bodyPr/>
        <a:lstStyle/>
        <a:p>
          <a:pPr rtl="1"/>
          <a:r>
            <a:rPr lang="he-IL" b="1" dirty="0">
              <a:latin typeface="Heebo" pitchFamily="2" charset="-79"/>
              <a:cs typeface="Heebo" pitchFamily="2" charset="-79"/>
            </a:rPr>
            <a:t>משהו שעשיתי שגרם לי להרגיש טוב</a:t>
          </a:r>
        </a:p>
      </dgm:t>
    </dgm:pt>
    <dgm:pt modelId="{75E406A0-4DCD-4FBC-AF41-2DF1F8C47DEC}" type="parTrans" cxnId="{A0FD4FBA-BF99-431B-98B7-7F7CA79FBC02}">
      <dgm:prSet/>
      <dgm:spPr/>
      <dgm:t>
        <a:bodyPr/>
        <a:lstStyle/>
        <a:p>
          <a:pPr rtl="1"/>
          <a:endParaRPr lang="he-IL"/>
        </a:p>
      </dgm:t>
    </dgm:pt>
    <dgm:pt modelId="{EBB28630-43B7-4179-ACF8-966402081C08}" type="sibTrans" cxnId="{A0FD4FBA-BF99-431B-98B7-7F7CA79FBC02}">
      <dgm:prSet/>
      <dgm:spPr/>
      <dgm:t>
        <a:bodyPr/>
        <a:lstStyle/>
        <a:p>
          <a:pPr rtl="1"/>
          <a:endParaRPr lang="he-IL"/>
        </a:p>
      </dgm:t>
    </dgm:pt>
    <dgm:pt modelId="{396F25DA-539F-4B2F-93C6-DD624AB06492}" type="pres">
      <dgm:prSet presAssocID="{BFC444BD-D9D0-4255-98CA-A860CE0EE9C4}" presName="Name0" presStyleCnt="0">
        <dgm:presLayoutVars>
          <dgm:chMax/>
          <dgm:chPref/>
          <dgm:dir/>
          <dgm:animLvl val="lvl"/>
        </dgm:presLayoutVars>
      </dgm:prSet>
      <dgm:spPr/>
    </dgm:pt>
    <dgm:pt modelId="{A5904047-B5F8-40BE-9529-0742C55E7586}" type="pres">
      <dgm:prSet presAssocID="{3C3661F0-5ADC-4841-97D1-405E733B192F}" presName="composite" presStyleCnt="0"/>
      <dgm:spPr/>
    </dgm:pt>
    <dgm:pt modelId="{C4709C74-AC7D-4A95-9FB0-B3DFA2DF0471}" type="pres">
      <dgm:prSet presAssocID="{3C3661F0-5ADC-4841-97D1-405E733B192F}" presName="Parent1" presStyleLbl="node1" presStyleIdx="0" presStyleCnt="8">
        <dgm:presLayoutVars>
          <dgm:chMax val="1"/>
          <dgm:chPref val="1"/>
          <dgm:bulletEnabled val="1"/>
        </dgm:presLayoutVars>
      </dgm:prSet>
      <dgm:spPr/>
    </dgm:pt>
    <dgm:pt modelId="{FE1A708C-DEBE-4A4D-A397-1E62B7A5E0F5}" type="pres">
      <dgm:prSet presAssocID="{3C3661F0-5ADC-4841-97D1-405E733B192F}" presName="Childtext1" presStyleLbl="revTx" presStyleIdx="0" presStyleCnt="4">
        <dgm:presLayoutVars>
          <dgm:chMax val="0"/>
          <dgm:chPref val="0"/>
          <dgm:bulletEnabled val="1"/>
        </dgm:presLayoutVars>
      </dgm:prSet>
      <dgm:spPr/>
    </dgm:pt>
    <dgm:pt modelId="{D7406D68-CC31-4673-9D28-3E8CFC9D402A}" type="pres">
      <dgm:prSet presAssocID="{3C3661F0-5ADC-4841-97D1-405E733B192F}" presName="BalanceSpacing" presStyleCnt="0"/>
      <dgm:spPr/>
    </dgm:pt>
    <dgm:pt modelId="{DC19FE64-0327-4A91-9E36-8111D422D278}" type="pres">
      <dgm:prSet presAssocID="{3C3661F0-5ADC-4841-97D1-405E733B192F}" presName="BalanceSpacing1" presStyleCnt="0"/>
      <dgm:spPr/>
    </dgm:pt>
    <dgm:pt modelId="{AC0015CC-3A13-47C9-8660-5F3430F87B94}" type="pres">
      <dgm:prSet presAssocID="{636CC94C-56FF-447C-A462-802C247D47D9}" presName="Accent1Text" presStyleLbl="node1" presStyleIdx="1" presStyleCnt="8"/>
      <dgm:spPr/>
    </dgm:pt>
    <dgm:pt modelId="{D27A429A-EB66-40F3-B97F-0E7D204932C9}" type="pres">
      <dgm:prSet presAssocID="{636CC94C-56FF-447C-A462-802C247D47D9}" presName="spaceBetweenRectangles" presStyleCnt="0"/>
      <dgm:spPr/>
    </dgm:pt>
    <dgm:pt modelId="{0DB26A9E-F3D5-40B3-AE79-9F8385315936}" type="pres">
      <dgm:prSet presAssocID="{2BC399A4-C5DE-4799-AA44-EAA84254CE99}" presName="composite" presStyleCnt="0"/>
      <dgm:spPr/>
    </dgm:pt>
    <dgm:pt modelId="{2D9A6AD7-3B98-4DD5-897F-8F3035660225}" type="pres">
      <dgm:prSet presAssocID="{2BC399A4-C5DE-4799-AA44-EAA84254CE99}" presName="Parent1" presStyleLbl="node1" presStyleIdx="2" presStyleCnt="8" custLinFactNeighborX="551" custLinFactNeighborY="0">
        <dgm:presLayoutVars>
          <dgm:chMax val="1"/>
          <dgm:chPref val="1"/>
          <dgm:bulletEnabled val="1"/>
        </dgm:presLayoutVars>
      </dgm:prSet>
      <dgm:spPr/>
    </dgm:pt>
    <dgm:pt modelId="{7B183CDF-62B2-447F-848C-61C9DC8C24AA}" type="pres">
      <dgm:prSet presAssocID="{2BC399A4-C5DE-4799-AA44-EAA84254CE99}" presName="Childtext1" presStyleLbl="revTx" presStyleIdx="1" presStyleCnt="4">
        <dgm:presLayoutVars>
          <dgm:chMax val="0"/>
          <dgm:chPref val="0"/>
          <dgm:bulletEnabled val="1"/>
        </dgm:presLayoutVars>
      </dgm:prSet>
      <dgm:spPr/>
    </dgm:pt>
    <dgm:pt modelId="{5C117A21-A3C4-470F-9771-C46439A74D99}" type="pres">
      <dgm:prSet presAssocID="{2BC399A4-C5DE-4799-AA44-EAA84254CE99}" presName="BalanceSpacing" presStyleCnt="0"/>
      <dgm:spPr/>
    </dgm:pt>
    <dgm:pt modelId="{0C54FD65-CD44-4EDA-BD11-A671E5D27699}" type="pres">
      <dgm:prSet presAssocID="{2BC399A4-C5DE-4799-AA44-EAA84254CE99}" presName="BalanceSpacing1" presStyleCnt="0"/>
      <dgm:spPr/>
    </dgm:pt>
    <dgm:pt modelId="{2F11CEE4-82DB-49D2-B0DB-888FEBAE9430}" type="pres">
      <dgm:prSet presAssocID="{CE5A30F1-CEBB-4CDA-A336-1CB2A61C4376}" presName="Accent1Text" presStyleLbl="node1" presStyleIdx="3" presStyleCnt="8"/>
      <dgm:spPr/>
    </dgm:pt>
    <dgm:pt modelId="{FFCBB451-3BA8-417F-AF35-F2D6042A8645}" type="pres">
      <dgm:prSet presAssocID="{CE5A30F1-CEBB-4CDA-A336-1CB2A61C4376}" presName="spaceBetweenRectangles" presStyleCnt="0"/>
      <dgm:spPr/>
    </dgm:pt>
    <dgm:pt modelId="{023AEB28-4E7D-40AB-AE79-E8BB18300AD4}" type="pres">
      <dgm:prSet presAssocID="{46953178-8A76-424F-844C-AE6307B3EC9B}" presName="composite" presStyleCnt="0"/>
      <dgm:spPr/>
    </dgm:pt>
    <dgm:pt modelId="{94EA3AD1-2C2C-478C-B850-BE300D6A04B2}" type="pres">
      <dgm:prSet presAssocID="{46953178-8A76-424F-844C-AE6307B3EC9B}" presName="Parent1" presStyleLbl="node1" presStyleIdx="4" presStyleCnt="8">
        <dgm:presLayoutVars>
          <dgm:chMax val="1"/>
          <dgm:chPref val="1"/>
          <dgm:bulletEnabled val="1"/>
        </dgm:presLayoutVars>
      </dgm:prSet>
      <dgm:spPr/>
    </dgm:pt>
    <dgm:pt modelId="{DB71EC7A-FFE2-4F1E-A5A8-080D430328E9}" type="pres">
      <dgm:prSet presAssocID="{46953178-8A76-424F-844C-AE6307B3EC9B}" presName="Childtext1" presStyleLbl="revTx" presStyleIdx="2" presStyleCnt="4">
        <dgm:presLayoutVars>
          <dgm:chMax val="0"/>
          <dgm:chPref val="0"/>
          <dgm:bulletEnabled val="1"/>
        </dgm:presLayoutVars>
      </dgm:prSet>
      <dgm:spPr/>
    </dgm:pt>
    <dgm:pt modelId="{5E259DE9-D1ED-4379-AE14-666AC2497D25}" type="pres">
      <dgm:prSet presAssocID="{46953178-8A76-424F-844C-AE6307B3EC9B}" presName="BalanceSpacing" presStyleCnt="0"/>
      <dgm:spPr/>
    </dgm:pt>
    <dgm:pt modelId="{0BBE635B-AF48-4912-87E2-235D4F07940C}" type="pres">
      <dgm:prSet presAssocID="{46953178-8A76-424F-844C-AE6307B3EC9B}" presName="BalanceSpacing1" presStyleCnt="0"/>
      <dgm:spPr/>
    </dgm:pt>
    <dgm:pt modelId="{C783A060-1341-4DEE-A280-D958F3F33F76}" type="pres">
      <dgm:prSet presAssocID="{7C4B8CCB-4757-4C36-A8FF-DF9BBC4D7CFB}" presName="Accent1Text" presStyleLbl="node1" presStyleIdx="5" presStyleCnt="8"/>
      <dgm:spPr/>
    </dgm:pt>
    <dgm:pt modelId="{D25C04CA-1E59-4C7C-95CE-95A8B1C37926}" type="pres">
      <dgm:prSet presAssocID="{7C4B8CCB-4757-4C36-A8FF-DF9BBC4D7CFB}" presName="spaceBetweenRectangles" presStyleCnt="0"/>
      <dgm:spPr/>
    </dgm:pt>
    <dgm:pt modelId="{43F4D665-D010-4961-B9A0-6170BB3F3D1A}" type="pres">
      <dgm:prSet presAssocID="{3B7A6146-6FCA-4D69-8F90-5E9B03AFFA02}" presName="composite" presStyleCnt="0"/>
      <dgm:spPr/>
    </dgm:pt>
    <dgm:pt modelId="{B56A39EB-9E55-427D-9157-E6E4F8C6B8C9}" type="pres">
      <dgm:prSet presAssocID="{3B7A6146-6FCA-4D69-8F90-5E9B03AFFA02}" presName="Parent1" presStyleLbl="node1" presStyleIdx="6" presStyleCnt="8">
        <dgm:presLayoutVars>
          <dgm:chMax val="1"/>
          <dgm:chPref val="1"/>
          <dgm:bulletEnabled val="1"/>
        </dgm:presLayoutVars>
      </dgm:prSet>
      <dgm:spPr/>
    </dgm:pt>
    <dgm:pt modelId="{890B4E3D-87E7-4151-9F58-2601479057AC}" type="pres">
      <dgm:prSet presAssocID="{3B7A6146-6FCA-4D69-8F90-5E9B03AFFA02}" presName="Childtext1" presStyleLbl="revTx" presStyleIdx="3" presStyleCnt="4">
        <dgm:presLayoutVars>
          <dgm:chMax val="0"/>
          <dgm:chPref val="0"/>
          <dgm:bulletEnabled val="1"/>
        </dgm:presLayoutVars>
      </dgm:prSet>
      <dgm:spPr/>
    </dgm:pt>
    <dgm:pt modelId="{FC7D7C5E-BA10-4910-AB5B-A92522128B02}" type="pres">
      <dgm:prSet presAssocID="{3B7A6146-6FCA-4D69-8F90-5E9B03AFFA02}" presName="BalanceSpacing" presStyleCnt="0"/>
      <dgm:spPr/>
    </dgm:pt>
    <dgm:pt modelId="{B63DE2BF-BAD3-418B-85EB-01B067246B37}" type="pres">
      <dgm:prSet presAssocID="{3B7A6146-6FCA-4D69-8F90-5E9B03AFFA02}" presName="BalanceSpacing1" presStyleCnt="0"/>
      <dgm:spPr/>
    </dgm:pt>
    <dgm:pt modelId="{CD2C0C1A-94ED-409E-9730-4930FD3823D9}" type="pres">
      <dgm:prSet presAssocID="{EBB28630-43B7-4179-ACF8-966402081C08}" presName="Accent1Text" presStyleLbl="node1" presStyleIdx="7" presStyleCnt="8"/>
      <dgm:spPr/>
    </dgm:pt>
  </dgm:ptLst>
  <dgm:cxnLst>
    <dgm:cxn modelId="{F8E67D01-E241-45C2-B6FB-E6CCD9647E6A}" srcId="{BFC444BD-D9D0-4255-98CA-A860CE0EE9C4}" destId="{3C3661F0-5ADC-4841-97D1-405E733B192F}" srcOrd="0" destOrd="0" parTransId="{E40BD888-B850-4279-A25C-7370EFBE06E4}" sibTransId="{636CC94C-56FF-447C-A462-802C247D47D9}"/>
    <dgm:cxn modelId="{87CFF112-0BFB-414B-B988-956C19183D2B}" type="presOf" srcId="{46953178-8A76-424F-844C-AE6307B3EC9B}" destId="{94EA3AD1-2C2C-478C-B850-BE300D6A04B2}" srcOrd="0" destOrd="0" presId="urn:microsoft.com/office/officeart/2008/layout/AlternatingHexagons"/>
    <dgm:cxn modelId="{A0B17F14-BC61-488F-AC22-87802DDB9569}" srcId="{BFC444BD-D9D0-4255-98CA-A860CE0EE9C4}" destId="{2BC399A4-C5DE-4799-AA44-EAA84254CE99}" srcOrd="1" destOrd="0" parTransId="{DB8E46D9-E7B7-4B78-BD65-B179DA92604F}" sibTransId="{CE5A30F1-CEBB-4CDA-A336-1CB2A61C4376}"/>
    <dgm:cxn modelId="{AA90E940-668B-4542-A6A9-9DD135C799E2}" type="presOf" srcId="{343D2DEA-1031-41CB-9284-CCAAD3EAC329}" destId="{7B183CDF-62B2-447F-848C-61C9DC8C24AA}" srcOrd="0" destOrd="0" presId="urn:microsoft.com/office/officeart/2008/layout/AlternatingHexagons"/>
    <dgm:cxn modelId="{C3DF806A-7619-46D1-9785-7C20B4457C17}" type="presOf" srcId="{BFC444BD-D9D0-4255-98CA-A860CE0EE9C4}" destId="{396F25DA-539F-4B2F-93C6-DD624AB06492}" srcOrd="0" destOrd="0" presId="urn:microsoft.com/office/officeart/2008/layout/AlternatingHexagons"/>
    <dgm:cxn modelId="{CBC3257A-B970-4179-B82A-CEBBBE561195}" type="presOf" srcId="{CE5A30F1-CEBB-4CDA-A336-1CB2A61C4376}" destId="{2F11CEE4-82DB-49D2-B0DB-888FEBAE9430}" srcOrd="0" destOrd="0" presId="urn:microsoft.com/office/officeart/2008/layout/AlternatingHexagons"/>
    <dgm:cxn modelId="{A9EEBB80-13E6-4FE4-88F2-035377F7C548}" type="presOf" srcId="{7C4B8CCB-4757-4C36-A8FF-DF9BBC4D7CFB}" destId="{C783A060-1341-4DEE-A280-D958F3F33F76}" srcOrd="0" destOrd="0" presId="urn:microsoft.com/office/officeart/2008/layout/AlternatingHexagons"/>
    <dgm:cxn modelId="{3EB4F885-C7AE-4187-A95A-9EA8D960680D}" type="presOf" srcId="{636CC94C-56FF-447C-A462-802C247D47D9}" destId="{AC0015CC-3A13-47C9-8660-5F3430F87B94}" srcOrd="0" destOrd="0" presId="urn:microsoft.com/office/officeart/2008/layout/AlternatingHexagons"/>
    <dgm:cxn modelId="{D8CECF8E-6320-453C-A90B-C4AFC5741EBF}" srcId="{2BC399A4-C5DE-4799-AA44-EAA84254CE99}" destId="{343D2DEA-1031-41CB-9284-CCAAD3EAC329}" srcOrd="0" destOrd="0" parTransId="{CA898CC5-A1FE-4D17-8859-6499D898E03C}" sibTransId="{BDC3CA90-CC9C-463D-A600-E17A2A893C0E}"/>
    <dgm:cxn modelId="{2B6124B2-070E-4054-88BC-D2B6DB3F727B}" srcId="{BFC444BD-D9D0-4255-98CA-A860CE0EE9C4}" destId="{46953178-8A76-424F-844C-AE6307B3EC9B}" srcOrd="2" destOrd="0" parTransId="{C03C9762-F3F4-40B5-AF24-CD675BE4F533}" sibTransId="{7C4B8CCB-4757-4C36-A8FF-DF9BBC4D7CFB}"/>
    <dgm:cxn modelId="{B394FBB2-584C-4B34-AB39-75BB27A9A498}" type="presOf" srcId="{EBB28630-43B7-4179-ACF8-966402081C08}" destId="{CD2C0C1A-94ED-409E-9730-4930FD3823D9}" srcOrd="0" destOrd="0" presId="urn:microsoft.com/office/officeart/2008/layout/AlternatingHexagons"/>
    <dgm:cxn modelId="{A0FD4FBA-BF99-431B-98B7-7F7CA79FBC02}" srcId="{BFC444BD-D9D0-4255-98CA-A860CE0EE9C4}" destId="{3B7A6146-6FCA-4D69-8F90-5E9B03AFFA02}" srcOrd="3" destOrd="0" parTransId="{75E406A0-4DCD-4FBC-AF41-2DF1F8C47DEC}" sibTransId="{EBB28630-43B7-4179-ACF8-966402081C08}"/>
    <dgm:cxn modelId="{794995D2-9087-4760-9E96-DA130DE9856E}" type="presOf" srcId="{3B7A6146-6FCA-4D69-8F90-5E9B03AFFA02}" destId="{B56A39EB-9E55-427D-9157-E6E4F8C6B8C9}" srcOrd="0" destOrd="0" presId="urn:microsoft.com/office/officeart/2008/layout/AlternatingHexagons"/>
    <dgm:cxn modelId="{DE8453DE-0A9D-4B9C-B7B7-21242689EF1D}" type="presOf" srcId="{3C3661F0-5ADC-4841-97D1-405E733B192F}" destId="{C4709C74-AC7D-4A95-9FB0-B3DFA2DF0471}" srcOrd="0" destOrd="0" presId="urn:microsoft.com/office/officeart/2008/layout/AlternatingHexagons"/>
    <dgm:cxn modelId="{652545F9-03CF-41C8-A478-21726ABF85D0}" type="presOf" srcId="{2BC399A4-C5DE-4799-AA44-EAA84254CE99}" destId="{2D9A6AD7-3B98-4DD5-897F-8F3035660225}" srcOrd="0" destOrd="0" presId="urn:microsoft.com/office/officeart/2008/layout/AlternatingHexagons"/>
    <dgm:cxn modelId="{91769EC4-DE99-4741-8C89-8931518B0C9C}" type="presParOf" srcId="{396F25DA-539F-4B2F-93C6-DD624AB06492}" destId="{A5904047-B5F8-40BE-9529-0742C55E7586}" srcOrd="0" destOrd="0" presId="urn:microsoft.com/office/officeart/2008/layout/AlternatingHexagons"/>
    <dgm:cxn modelId="{2B505BD3-70B0-47BB-AAB6-6E490239D37D}" type="presParOf" srcId="{A5904047-B5F8-40BE-9529-0742C55E7586}" destId="{C4709C74-AC7D-4A95-9FB0-B3DFA2DF0471}" srcOrd="0" destOrd="0" presId="urn:microsoft.com/office/officeart/2008/layout/AlternatingHexagons"/>
    <dgm:cxn modelId="{B81DF3B8-428F-4B01-8B51-A2EF20C00FA3}" type="presParOf" srcId="{A5904047-B5F8-40BE-9529-0742C55E7586}" destId="{FE1A708C-DEBE-4A4D-A397-1E62B7A5E0F5}" srcOrd="1" destOrd="0" presId="urn:microsoft.com/office/officeart/2008/layout/AlternatingHexagons"/>
    <dgm:cxn modelId="{BA4EE31D-6E0B-4E71-9809-B4E7A4CBD975}" type="presParOf" srcId="{A5904047-B5F8-40BE-9529-0742C55E7586}" destId="{D7406D68-CC31-4673-9D28-3E8CFC9D402A}" srcOrd="2" destOrd="0" presId="urn:microsoft.com/office/officeart/2008/layout/AlternatingHexagons"/>
    <dgm:cxn modelId="{CA1C272F-A516-4CDD-A3E9-5E6F93630D21}" type="presParOf" srcId="{A5904047-B5F8-40BE-9529-0742C55E7586}" destId="{DC19FE64-0327-4A91-9E36-8111D422D278}" srcOrd="3" destOrd="0" presId="urn:microsoft.com/office/officeart/2008/layout/AlternatingHexagons"/>
    <dgm:cxn modelId="{CD354672-2E76-4589-B796-D87D86BE1697}" type="presParOf" srcId="{A5904047-B5F8-40BE-9529-0742C55E7586}" destId="{AC0015CC-3A13-47C9-8660-5F3430F87B94}" srcOrd="4" destOrd="0" presId="urn:microsoft.com/office/officeart/2008/layout/AlternatingHexagons"/>
    <dgm:cxn modelId="{B8847F17-DFF9-4202-9F07-223C3F36A498}" type="presParOf" srcId="{396F25DA-539F-4B2F-93C6-DD624AB06492}" destId="{D27A429A-EB66-40F3-B97F-0E7D204932C9}" srcOrd="1" destOrd="0" presId="urn:microsoft.com/office/officeart/2008/layout/AlternatingHexagons"/>
    <dgm:cxn modelId="{75EBE83A-D8B7-4D48-9223-9366FA052817}" type="presParOf" srcId="{396F25DA-539F-4B2F-93C6-DD624AB06492}" destId="{0DB26A9E-F3D5-40B3-AE79-9F8385315936}" srcOrd="2" destOrd="0" presId="urn:microsoft.com/office/officeart/2008/layout/AlternatingHexagons"/>
    <dgm:cxn modelId="{EE471C60-292C-4E74-893F-E5EE874C79B4}" type="presParOf" srcId="{0DB26A9E-F3D5-40B3-AE79-9F8385315936}" destId="{2D9A6AD7-3B98-4DD5-897F-8F3035660225}" srcOrd="0" destOrd="0" presId="urn:microsoft.com/office/officeart/2008/layout/AlternatingHexagons"/>
    <dgm:cxn modelId="{FAD90E7D-F287-43A7-AAA4-93DC1F0BDE49}" type="presParOf" srcId="{0DB26A9E-F3D5-40B3-AE79-9F8385315936}" destId="{7B183CDF-62B2-447F-848C-61C9DC8C24AA}" srcOrd="1" destOrd="0" presId="urn:microsoft.com/office/officeart/2008/layout/AlternatingHexagons"/>
    <dgm:cxn modelId="{86A930F1-DA98-42D0-B286-EE1F90E2FACB}" type="presParOf" srcId="{0DB26A9E-F3D5-40B3-AE79-9F8385315936}" destId="{5C117A21-A3C4-470F-9771-C46439A74D99}" srcOrd="2" destOrd="0" presId="urn:microsoft.com/office/officeart/2008/layout/AlternatingHexagons"/>
    <dgm:cxn modelId="{3115CCEA-A86C-4543-B0D0-B19ACDB5E3F6}" type="presParOf" srcId="{0DB26A9E-F3D5-40B3-AE79-9F8385315936}" destId="{0C54FD65-CD44-4EDA-BD11-A671E5D27699}" srcOrd="3" destOrd="0" presId="urn:microsoft.com/office/officeart/2008/layout/AlternatingHexagons"/>
    <dgm:cxn modelId="{54FFC7AD-6E44-45E4-9B78-B73CC83A239D}" type="presParOf" srcId="{0DB26A9E-F3D5-40B3-AE79-9F8385315936}" destId="{2F11CEE4-82DB-49D2-B0DB-888FEBAE9430}" srcOrd="4" destOrd="0" presId="urn:microsoft.com/office/officeart/2008/layout/AlternatingHexagons"/>
    <dgm:cxn modelId="{185CA90F-1856-4089-8325-32527EE5B2D3}" type="presParOf" srcId="{396F25DA-539F-4B2F-93C6-DD624AB06492}" destId="{FFCBB451-3BA8-417F-AF35-F2D6042A8645}" srcOrd="3" destOrd="0" presId="urn:microsoft.com/office/officeart/2008/layout/AlternatingHexagons"/>
    <dgm:cxn modelId="{15E6127D-1C42-4068-AFD5-8A1BADC1EC12}" type="presParOf" srcId="{396F25DA-539F-4B2F-93C6-DD624AB06492}" destId="{023AEB28-4E7D-40AB-AE79-E8BB18300AD4}" srcOrd="4" destOrd="0" presId="urn:microsoft.com/office/officeart/2008/layout/AlternatingHexagons"/>
    <dgm:cxn modelId="{AD4E21D8-3434-4BC7-A094-99F63FAC4509}" type="presParOf" srcId="{023AEB28-4E7D-40AB-AE79-E8BB18300AD4}" destId="{94EA3AD1-2C2C-478C-B850-BE300D6A04B2}" srcOrd="0" destOrd="0" presId="urn:microsoft.com/office/officeart/2008/layout/AlternatingHexagons"/>
    <dgm:cxn modelId="{6EBF85AF-387D-4D0B-965A-EF3DC077BBBC}" type="presParOf" srcId="{023AEB28-4E7D-40AB-AE79-E8BB18300AD4}" destId="{DB71EC7A-FFE2-4F1E-A5A8-080D430328E9}" srcOrd="1" destOrd="0" presId="urn:microsoft.com/office/officeart/2008/layout/AlternatingHexagons"/>
    <dgm:cxn modelId="{91EE6619-0BD6-4003-BB1F-CD6C8AFB7B4F}" type="presParOf" srcId="{023AEB28-4E7D-40AB-AE79-E8BB18300AD4}" destId="{5E259DE9-D1ED-4379-AE14-666AC2497D25}" srcOrd="2" destOrd="0" presId="urn:microsoft.com/office/officeart/2008/layout/AlternatingHexagons"/>
    <dgm:cxn modelId="{9509E361-2445-4AFD-B3B9-5E48EDEDC81B}" type="presParOf" srcId="{023AEB28-4E7D-40AB-AE79-E8BB18300AD4}" destId="{0BBE635B-AF48-4912-87E2-235D4F07940C}" srcOrd="3" destOrd="0" presId="urn:microsoft.com/office/officeart/2008/layout/AlternatingHexagons"/>
    <dgm:cxn modelId="{14693417-30BE-4AD9-A7EE-8A15208F7DF7}" type="presParOf" srcId="{023AEB28-4E7D-40AB-AE79-E8BB18300AD4}" destId="{C783A060-1341-4DEE-A280-D958F3F33F76}" srcOrd="4" destOrd="0" presId="urn:microsoft.com/office/officeart/2008/layout/AlternatingHexagons"/>
    <dgm:cxn modelId="{22B769BF-6A8F-48EA-A2E4-F4B2E9EC31BD}" type="presParOf" srcId="{396F25DA-539F-4B2F-93C6-DD624AB06492}" destId="{D25C04CA-1E59-4C7C-95CE-95A8B1C37926}" srcOrd="5" destOrd="0" presId="urn:microsoft.com/office/officeart/2008/layout/AlternatingHexagons"/>
    <dgm:cxn modelId="{4C341C9F-D6E2-49CE-830B-1B9C8B470E1F}" type="presParOf" srcId="{396F25DA-539F-4B2F-93C6-DD624AB06492}" destId="{43F4D665-D010-4961-B9A0-6170BB3F3D1A}" srcOrd="6" destOrd="0" presId="urn:microsoft.com/office/officeart/2008/layout/AlternatingHexagons"/>
    <dgm:cxn modelId="{7EE0108B-7742-4702-B0A8-4802BD6E9436}" type="presParOf" srcId="{43F4D665-D010-4961-B9A0-6170BB3F3D1A}" destId="{B56A39EB-9E55-427D-9157-E6E4F8C6B8C9}" srcOrd="0" destOrd="0" presId="urn:microsoft.com/office/officeart/2008/layout/AlternatingHexagons"/>
    <dgm:cxn modelId="{2235C01C-68EA-4620-8100-9434E0AA1943}" type="presParOf" srcId="{43F4D665-D010-4961-B9A0-6170BB3F3D1A}" destId="{890B4E3D-87E7-4151-9F58-2601479057AC}" srcOrd="1" destOrd="0" presId="urn:microsoft.com/office/officeart/2008/layout/AlternatingHexagons"/>
    <dgm:cxn modelId="{5383EE56-8C55-4E77-ADDC-2EDD8F5B8040}" type="presParOf" srcId="{43F4D665-D010-4961-B9A0-6170BB3F3D1A}" destId="{FC7D7C5E-BA10-4910-AB5B-A92522128B02}" srcOrd="2" destOrd="0" presId="urn:microsoft.com/office/officeart/2008/layout/AlternatingHexagons"/>
    <dgm:cxn modelId="{398F40DA-F681-48F4-AA00-51A69DAD1704}" type="presParOf" srcId="{43F4D665-D010-4961-B9A0-6170BB3F3D1A}" destId="{B63DE2BF-BAD3-418B-85EB-01B067246B37}" srcOrd="3" destOrd="0" presId="urn:microsoft.com/office/officeart/2008/layout/AlternatingHexagons"/>
    <dgm:cxn modelId="{1CBFEC43-DDEA-4522-8DAC-333A1436048E}" type="presParOf" srcId="{43F4D665-D010-4961-B9A0-6170BB3F3D1A}" destId="{CD2C0C1A-94ED-409E-9730-4930FD3823D9}" srcOrd="4" destOrd="0" presId="urn:microsoft.com/office/officeart/2008/layout/AlternatingHexagon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79FA1A-CFCD-4E45-8548-1DA04DE2B5AA}" type="doc">
      <dgm:prSet loTypeId="urn:microsoft.com/office/officeart/2005/8/layout/default" loCatId="list" qsTypeId="urn:microsoft.com/office/officeart/2005/8/quickstyle/simple1" qsCatId="simple" csTypeId="urn:microsoft.com/office/officeart/2005/8/colors/accent1_2" csCatId="accent1" phldr="1"/>
      <dgm:spPr/>
      <dgm:t>
        <a:bodyPr/>
        <a:lstStyle/>
        <a:p>
          <a:pPr rtl="1"/>
          <a:endParaRPr lang="he-IL"/>
        </a:p>
      </dgm:t>
    </dgm:pt>
    <dgm:pt modelId="{A8D146DE-9A36-4710-B52E-FDDE071157D9}">
      <dgm:prSet phldrT="[טקסט]"/>
      <dgm:spPr/>
      <dgm:t>
        <a:bodyPr/>
        <a:lstStyle/>
        <a:p>
          <a:pPr rtl="1"/>
          <a:r>
            <a:rPr lang="he-IL" dirty="0">
              <a:latin typeface="Heebo" pitchFamily="2" charset="-79"/>
              <a:cs typeface="Heebo" pitchFamily="2" charset="-79"/>
            </a:rPr>
            <a:t>מה הייתי רוצה לענות לאותו מחנך? </a:t>
          </a:r>
        </a:p>
      </dgm:t>
    </dgm:pt>
    <dgm:pt modelId="{D90DC1B5-3692-45C1-BAC2-8F1B06F88E13}" type="parTrans" cxnId="{B7A63758-C334-49E7-9381-F773E1FDAF42}">
      <dgm:prSet/>
      <dgm:spPr/>
      <dgm:t>
        <a:bodyPr/>
        <a:lstStyle/>
        <a:p>
          <a:pPr rtl="1"/>
          <a:endParaRPr lang="he-IL"/>
        </a:p>
      </dgm:t>
    </dgm:pt>
    <dgm:pt modelId="{F1FE6F3F-86C3-4E05-94A7-2E649A636715}" type="sibTrans" cxnId="{B7A63758-C334-49E7-9381-F773E1FDAF42}">
      <dgm:prSet/>
      <dgm:spPr/>
      <dgm:t>
        <a:bodyPr/>
        <a:lstStyle/>
        <a:p>
          <a:pPr rtl="1"/>
          <a:endParaRPr lang="he-IL"/>
        </a:p>
      </dgm:t>
    </dgm:pt>
    <dgm:pt modelId="{4F747673-663C-4EBB-AC45-5E108A751D95}">
      <dgm:prSet phldrT="[טקסט]"/>
      <dgm:spPr/>
      <dgm:t>
        <a:bodyPr/>
        <a:lstStyle/>
        <a:p>
          <a:pPr rtl="1"/>
          <a:r>
            <a:rPr lang="he-IL" dirty="0">
              <a:latin typeface="Heebo" pitchFamily="2" charset="-79"/>
              <a:cs typeface="Heebo" pitchFamily="2" charset="-79"/>
            </a:rPr>
            <a:t>אילו דברים מהמכתב אני כבר </a:t>
          </a:r>
          <a:r>
            <a:rPr lang="he-IL" dirty="0" err="1">
              <a:latin typeface="Heebo" pitchFamily="2" charset="-79"/>
              <a:cs typeface="Heebo" pitchFamily="2" charset="-79"/>
            </a:rPr>
            <a:t>מיישמ</a:t>
          </a:r>
          <a:r>
            <a:rPr lang="he-IL" dirty="0">
              <a:latin typeface="Heebo" pitchFamily="2" charset="-79"/>
              <a:cs typeface="Heebo" pitchFamily="2" charset="-79"/>
            </a:rPr>
            <a:t>/ת?</a:t>
          </a:r>
        </a:p>
      </dgm:t>
    </dgm:pt>
    <dgm:pt modelId="{08E806FC-2036-478C-B7F7-71EC10DCF37A}" type="parTrans" cxnId="{2AD58857-BD36-413D-91F8-F2B162FA9ABF}">
      <dgm:prSet/>
      <dgm:spPr/>
      <dgm:t>
        <a:bodyPr/>
        <a:lstStyle/>
        <a:p>
          <a:pPr rtl="1"/>
          <a:endParaRPr lang="he-IL"/>
        </a:p>
      </dgm:t>
    </dgm:pt>
    <dgm:pt modelId="{0FEEBB6D-4656-4BDC-ADF1-3731935AA88B}" type="sibTrans" cxnId="{2AD58857-BD36-413D-91F8-F2B162FA9ABF}">
      <dgm:prSet/>
      <dgm:spPr/>
      <dgm:t>
        <a:bodyPr/>
        <a:lstStyle/>
        <a:p>
          <a:pPr rtl="1"/>
          <a:endParaRPr lang="he-IL"/>
        </a:p>
      </dgm:t>
    </dgm:pt>
    <dgm:pt modelId="{6D722EAA-FA6E-4BC7-A9FC-3A30FC7274FF}">
      <dgm:prSet phldrT="[טקסט]"/>
      <dgm:spPr/>
      <dgm:t>
        <a:bodyPr/>
        <a:lstStyle/>
        <a:p>
          <a:pPr rtl="1"/>
          <a:r>
            <a:rPr lang="he-IL" dirty="0">
              <a:latin typeface="Heebo" pitchFamily="2" charset="-79"/>
              <a:cs typeface="Heebo" pitchFamily="2" charset="-79"/>
            </a:rPr>
            <a:t>לאיזה סעיף התחברתי במיוחד?</a:t>
          </a:r>
        </a:p>
      </dgm:t>
    </dgm:pt>
    <dgm:pt modelId="{8853BFF8-46E7-445D-BA86-7AD0671BC9A1}" type="parTrans" cxnId="{31093177-22BD-4BD8-93C9-DFAE4F581AD4}">
      <dgm:prSet/>
      <dgm:spPr/>
      <dgm:t>
        <a:bodyPr/>
        <a:lstStyle/>
        <a:p>
          <a:pPr rtl="1"/>
          <a:endParaRPr lang="he-IL"/>
        </a:p>
      </dgm:t>
    </dgm:pt>
    <dgm:pt modelId="{08D62EE9-A7D8-4B3B-B52B-48664460F74F}" type="sibTrans" cxnId="{31093177-22BD-4BD8-93C9-DFAE4F581AD4}">
      <dgm:prSet/>
      <dgm:spPr/>
      <dgm:t>
        <a:bodyPr/>
        <a:lstStyle/>
        <a:p>
          <a:pPr rtl="1"/>
          <a:endParaRPr lang="he-IL"/>
        </a:p>
      </dgm:t>
    </dgm:pt>
    <dgm:pt modelId="{DB80559D-2B73-437C-9935-1615E692799B}">
      <dgm:prSet phldrT="[טקסט]"/>
      <dgm:spPr/>
      <dgm:t>
        <a:bodyPr/>
        <a:lstStyle/>
        <a:p>
          <a:pPr rtl="1"/>
          <a:r>
            <a:rPr lang="he-IL" dirty="0">
              <a:latin typeface="Heebo" pitchFamily="2" charset="-79"/>
              <a:cs typeface="Heebo" pitchFamily="2" charset="-79"/>
            </a:rPr>
            <a:t>עם מה הדברים היה לי קשה?</a:t>
          </a:r>
        </a:p>
      </dgm:t>
    </dgm:pt>
    <dgm:pt modelId="{C11EE81D-A49C-4B09-879A-42D0D8A86B26}" type="parTrans" cxnId="{3EC665B5-09F3-478D-B1DF-F358C66C8038}">
      <dgm:prSet/>
      <dgm:spPr/>
      <dgm:t>
        <a:bodyPr/>
        <a:lstStyle/>
        <a:p>
          <a:pPr rtl="1"/>
          <a:endParaRPr lang="he-IL"/>
        </a:p>
      </dgm:t>
    </dgm:pt>
    <dgm:pt modelId="{09053E3A-EF5D-4C3F-BD8A-19E7EFE3390B}" type="sibTrans" cxnId="{3EC665B5-09F3-478D-B1DF-F358C66C8038}">
      <dgm:prSet/>
      <dgm:spPr/>
      <dgm:t>
        <a:bodyPr/>
        <a:lstStyle/>
        <a:p>
          <a:pPr rtl="1"/>
          <a:endParaRPr lang="he-IL"/>
        </a:p>
      </dgm:t>
    </dgm:pt>
    <dgm:pt modelId="{20940B03-BBA1-4883-A5F7-05DD1F846801}">
      <dgm:prSet phldrT="[טקסט]"/>
      <dgm:spPr/>
      <dgm:t>
        <a:bodyPr/>
        <a:lstStyle/>
        <a:p>
          <a:pPr rtl="1"/>
          <a:r>
            <a:rPr lang="he-IL" dirty="0">
              <a:latin typeface="Heebo" pitchFamily="2" charset="-79"/>
              <a:cs typeface="Heebo" pitchFamily="2" charset="-79"/>
            </a:rPr>
            <a:t>איזה תפקיד אני רוצה לקחת על עצמי בתקופה הקרובה</a:t>
          </a:r>
          <a:r>
            <a:rPr lang="he-IL" dirty="0"/>
            <a:t>? </a:t>
          </a:r>
        </a:p>
      </dgm:t>
    </dgm:pt>
    <dgm:pt modelId="{5276478B-6AED-4374-9D20-D08B0843C338}" type="parTrans" cxnId="{4F3325B5-75B0-4BE3-A317-70B8037057E9}">
      <dgm:prSet/>
      <dgm:spPr/>
      <dgm:t>
        <a:bodyPr/>
        <a:lstStyle/>
        <a:p>
          <a:pPr rtl="1"/>
          <a:endParaRPr lang="he-IL"/>
        </a:p>
      </dgm:t>
    </dgm:pt>
    <dgm:pt modelId="{CC953838-7459-4555-8DA0-C58FA99ACEAB}" type="sibTrans" cxnId="{4F3325B5-75B0-4BE3-A317-70B8037057E9}">
      <dgm:prSet/>
      <dgm:spPr/>
      <dgm:t>
        <a:bodyPr/>
        <a:lstStyle/>
        <a:p>
          <a:pPr rtl="1"/>
          <a:endParaRPr lang="he-IL"/>
        </a:p>
      </dgm:t>
    </dgm:pt>
    <dgm:pt modelId="{934582BF-A5E8-4F84-B3AD-62E6F67CF892}" type="pres">
      <dgm:prSet presAssocID="{2479FA1A-CFCD-4E45-8548-1DA04DE2B5AA}" presName="diagram" presStyleCnt="0">
        <dgm:presLayoutVars>
          <dgm:dir/>
          <dgm:resizeHandles val="exact"/>
        </dgm:presLayoutVars>
      </dgm:prSet>
      <dgm:spPr/>
    </dgm:pt>
    <dgm:pt modelId="{F69F7858-86E8-485C-8136-6E742FB988FF}" type="pres">
      <dgm:prSet presAssocID="{A8D146DE-9A36-4710-B52E-FDDE071157D9}" presName="node" presStyleLbl="node1" presStyleIdx="0" presStyleCnt="5">
        <dgm:presLayoutVars>
          <dgm:bulletEnabled val="1"/>
        </dgm:presLayoutVars>
      </dgm:prSet>
      <dgm:spPr/>
    </dgm:pt>
    <dgm:pt modelId="{3932C3EF-20AA-4D92-BD58-018CF5B6484F}" type="pres">
      <dgm:prSet presAssocID="{F1FE6F3F-86C3-4E05-94A7-2E649A636715}" presName="sibTrans" presStyleCnt="0"/>
      <dgm:spPr/>
    </dgm:pt>
    <dgm:pt modelId="{80A5E8F4-66F3-4163-A590-493E7B67C1D4}" type="pres">
      <dgm:prSet presAssocID="{4F747673-663C-4EBB-AC45-5E108A751D95}" presName="node" presStyleLbl="node1" presStyleIdx="1" presStyleCnt="5">
        <dgm:presLayoutVars>
          <dgm:bulletEnabled val="1"/>
        </dgm:presLayoutVars>
      </dgm:prSet>
      <dgm:spPr/>
    </dgm:pt>
    <dgm:pt modelId="{E46E3198-88C6-4C1C-8244-DD0C8E55C043}" type="pres">
      <dgm:prSet presAssocID="{0FEEBB6D-4656-4BDC-ADF1-3731935AA88B}" presName="sibTrans" presStyleCnt="0"/>
      <dgm:spPr/>
    </dgm:pt>
    <dgm:pt modelId="{B6731CDE-C0A1-4EAA-9BB3-FE69C2445F62}" type="pres">
      <dgm:prSet presAssocID="{6D722EAA-FA6E-4BC7-A9FC-3A30FC7274FF}" presName="node" presStyleLbl="node1" presStyleIdx="2" presStyleCnt="5">
        <dgm:presLayoutVars>
          <dgm:bulletEnabled val="1"/>
        </dgm:presLayoutVars>
      </dgm:prSet>
      <dgm:spPr/>
    </dgm:pt>
    <dgm:pt modelId="{9CED27DF-AA5C-4BD7-A6FB-385034E55AC7}" type="pres">
      <dgm:prSet presAssocID="{08D62EE9-A7D8-4B3B-B52B-48664460F74F}" presName="sibTrans" presStyleCnt="0"/>
      <dgm:spPr/>
    </dgm:pt>
    <dgm:pt modelId="{F4ADC1FC-B490-4945-A9A9-F271E758F700}" type="pres">
      <dgm:prSet presAssocID="{DB80559D-2B73-437C-9935-1615E692799B}" presName="node" presStyleLbl="node1" presStyleIdx="3" presStyleCnt="5">
        <dgm:presLayoutVars>
          <dgm:bulletEnabled val="1"/>
        </dgm:presLayoutVars>
      </dgm:prSet>
      <dgm:spPr/>
    </dgm:pt>
    <dgm:pt modelId="{72B405E3-50CB-4DD8-A4E4-F6053BF1AD44}" type="pres">
      <dgm:prSet presAssocID="{09053E3A-EF5D-4C3F-BD8A-19E7EFE3390B}" presName="sibTrans" presStyleCnt="0"/>
      <dgm:spPr/>
    </dgm:pt>
    <dgm:pt modelId="{6CFBBBDF-3F5F-4A04-9343-9EA42AA96D73}" type="pres">
      <dgm:prSet presAssocID="{20940B03-BBA1-4883-A5F7-05DD1F846801}" presName="node" presStyleLbl="node1" presStyleIdx="4" presStyleCnt="5">
        <dgm:presLayoutVars>
          <dgm:bulletEnabled val="1"/>
        </dgm:presLayoutVars>
      </dgm:prSet>
      <dgm:spPr/>
    </dgm:pt>
  </dgm:ptLst>
  <dgm:cxnLst>
    <dgm:cxn modelId="{43862F1D-B2D4-4021-8A8F-4C56B8708DD3}" type="presOf" srcId="{6D722EAA-FA6E-4BC7-A9FC-3A30FC7274FF}" destId="{B6731CDE-C0A1-4EAA-9BB3-FE69C2445F62}" srcOrd="0" destOrd="0" presId="urn:microsoft.com/office/officeart/2005/8/layout/default"/>
    <dgm:cxn modelId="{8488B173-DBA8-4E60-8412-A6BE49CC3048}" type="presOf" srcId="{4F747673-663C-4EBB-AC45-5E108A751D95}" destId="{80A5E8F4-66F3-4163-A590-493E7B67C1D4}" srcOrd="0" destOrd="0" presId="urn:microsoft.com/office/officeart/2005/8/layout/default"/>
    <dgm:cxn modelId="{E5DDE176-B229-4646-B8AC-793C2BB6AA09}" type="presOf" srcId="{DB80559D-2B73-437C-9935-1615E692799B}" destId="{F4ADC1FC-B490-4945-A9A9-F271E758F700}" srcOrd="0" destOrd="0" presId="urn:microsoft.com/office/officeart/2005/8/layout/default"/>
    <dgm:cxn modelId="{31093177-22BD-4BD8-93C9-DFAE4F581AD4}" srcId="{2479FA1A-CFCD-4E45-8548-1DA04DE2B5AA}" destId="{6D722EAA-FA6E-4BC7-A9FC-3A30FC7274FF}" srcOrd="2" destOrd="0" parTransId="{8853BFF8-46E7-445D-BA86-7AD0671BC9A1}" sibTransId="{08D62EE9-A7D8-4B3B-B52B-48664460F74F}"/>
    <dgm:cxn modelId="{2AD58857-BD36-413D-91F8-F2B162FA9ABF}" srcId="{2479FA1A-CFCD-4E45-8548-1DA04DE2B5AA}" destId="{4F747673-663C-4EBB-AC45-5E108A751D95}" srcOrd="1" destOrd="0" parTransId="{08E806FC-2036-478C-B7F7-71EC10DCF37A}" sibTransId="{0FEEBB6D-4656-4BDC-ADF1-3731935AA88B}"/>
    <dgm:cxn modelId="{B7A63758-C334-49E7-9381-F773E1FDAF42}" srcId="{2479FA1A-CFCD-4E45-8548-1DA04DE2B5AA}" destId="{A8D146DE-9A36-4710-B52E-FDDE071157D9}" srcOrd="0" destOrd="0" parTransId="{D90DC1B5-3692-45C1-BAC2-8F1B06F88E13}" sibTransId="{F1FE6F3F-86C3-4E05-94A7-2E649A636715}"/>
    <dgm:cxn modelId="{47A5D880-C03C-44CF-A3E1-0BA68DBE411F}" type="presOf" srcId="{A8D146DE-9A36-4710-B52E-FDDE071157D9}" destId="{F69F7858-86E8-485C-8136-6E742FB988FF}" srcOrd="0" destOrd="0" presId="urn:microsoft.com/office/officeart/2005/8/layout/default"/>
    <dgm:cxn modelId="{D2FCC0AD-989A-4553-A70A-83BC6FF76B9B}" type="presOf" srcId="{2479FA1A-CFCD-4E45-8548-1DA04DE2B5AA}" destId="{934582BF-A5E8-4F84-B3AD-62E6F67CF892}" srcOrd="0" destOrd="0" presId="urn:microsoft.com/office/officeart/2005/8/layout/default"/>
    <dgm:cxn modelId="{4F3325B5-75B0-4BE3-A317-70B8037057E9}" srcId="{2479FA1A-CFCD-4E45-8548-1DA04DE2B5AA}" destId="{20940B03-BBA1-4883-A5F7-05DD1F846801}" srcOrd="4" destOrd="0" parTransId="{5276478B-6AED-4374-9D20-D08B0843C338}" sibTransId="{CC953838-7459-4555-8DA0-C58FA99ACEAB}"/>
    <dgm:cxn modelId="{3EC665B5-09F3-478D-B1DF-F358C66C8038}" srcId="{2479FA1A-CFCD-4E45-8548-1DA04DE2B5AA}" destId="{DB80559D-2B73-437C-9935-1615E692799B}" srcOrd="3" destOrd="0" parTransId="{C11EE81D-A49C-4B09-879A-42D0D8A86B26}" sibTransId="{09053E3A-EF5D-4C3F-BD8A-19E7EFE3390B}"/>
    <dgm:cxn modelId="{560109F4-928C-4782-B1C1-6F3A746A56C0}" type="presOf" srcId="{20940B03-BBA1-4883-A5F7-05DD1F846801}" destId="{6CFBBBDF-3F5F-4A04-9343-9EA42AA96D73}" srcOrd="0" destOrd="0" presId="urn:microsoft.com/office/officeart/2005/8/layout/default"/>
    <dgm:cxn modelId="{4AD670A0-2205-427E-9580-1D0F7C25BD4F}" type="presParOf" srcId="{934582BF-A5E8-4F84-B3AD-62E6F67CF892}" destId="{F69F7858-86E8-485C-8136-6E742FB988FF}" srcOrd="0" destOrd="0" presId="urn:microsoft.com/office/officeart/2005/8/layout/default"/>
    <dgm:cxn modelId="{91614D4C-4BEF-4908-A119-086E42616EAC}" type="presParOf" srcId="{934582BF-A5E8-4F84-B3AD-62E6F67CF892}" destId="{3932C3EF-20AA-4D92-BD58-018CF5B6484F}" srcOrd="1" destOrd="0" presId="urn:microsoft.com/office/officeart/2005/8/layout/default"/>
    <dgm:cxn modelId="{4ED4DEF1-AA90-4A3C-AB89-C4F3F928B710}" type="presParOf" srcId="{934582BF-A5E8-4F84-B3AD-62E6F67CF892}" destId="{80A5E8F4-66F3-4163-A590-493E7B67C1D4}" srcOrd="2" destOrd="0" presId="urn:microsoft.com/office/officeart/2005/8/layout/default"/>
    <dgm:cxn modelId="{D936CFDB-1910-496C-A5EF-A29E44F03716}" type="presParOf" srcId="{934582BF-A5E8-4F84-B3AD-62E6F67CF892}" destId="{E46E3198-88C6-4C1C-8244-DD0C8E55C043}" srcOrd="3" destOrd="0" presId="urn:microsoft.com/office/officeart/2005/8/layout/default"/>
    <dgm:cxn modelId="{5FE62E54-B66A-487C-BBE7-390DE3D70517}" type="presParOf" srcId="{934582BF-A5E8-4F84-B3AD-62E6F67CF892}" destId="{B6731CDE-C0A1-4EAA-9BB3-FE69C2445F62}" srcOrd="4" destOrd="0" presId="urn:microsoft.com/office/officeart/2005/8/layout/default"/>
    <dgm:cxn modelId="{896F91A8-FCD3-47C2-985C-5FF01673F36D}" type="presParOf" srcId="{934582BF-A5E8-4F84-B3AD-62E6F67CF892}" destId="{9CED27DF-AA5C-4BD7-A6FB-385034E55AC7}" srcOrd="5" destOrd="0" presId="urn:microsoft.com/office/officeart/2005/8/layout/default"/>
    <dgm:cxn modelId="{96B78763-CE66-4D87-BC8A-85300FDBAE81}" type="presParOf" srcId="{934582BF-A5E8-4F84-B3AD-62E6F67CF892}" destId="{F4ADC1FC-B490-4945-A9A9-F271E758F700}" srcOrd="6" destOrd="0" presId="urn:microsoft.com/office/officeart/2005/8/layout/default"/>
    <dgm:cxn modelId="{DB210580-022C-474A-BFFC-D66DD120B775}" type="presParOf" srcId="{934582BF-A5E8-4F84-B3AD-62E6F67CF892}" destId="{72B405E3-50CB-4DD8-A4E4-F6053BF1AD44}" srcOrd="7" destOrd="0" presId="urn:microsoft.com/office/officeart/2005/8/layout/default"/>
    <dgm:cxn modelId="{821F3DBE-DC65-442F-B2F3-3FF1D23B49E6}" type="presParOf" srcId="{934582BF-A5E8-4F84-B3AD-62E6F67CF892}" destId="{6CFBBBDF-3F5F-4A04-9343-9EA42AA96D73}"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709C74-AC7D-4A95-9FB0-B3DFA2DF0471}">
      <dsp:nvSpPr>
        <dsp:cNvPr id="0" name=""/>
        <dsp:cNvSpPr/>
      </dsp:nvSpPr>
      <dsp:spPr>
        <a:xfrm rot="5400000">
          <a:off x="3570298" y="91034"/>
          <a:ext cx="1369448" cy="1191419"/>
        </a:xfrm>
        <a:prstGeom prst="hexagon">
          <a:avLst>
            <a:gd name="adj" fmla="val 25000"/>
            <a:gd name="vf" fmla="val 11547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he-IL" sz="1100" b="1" kern="1200" dirty="0">
              <a:latin typeface="Heebo" pitchFamily="2" charset="-79"/>
              <a:cs typeface="Heebo" pitchFamily="2" charset="-79"/>
            </a:rPr>
            <a:t>שתפו בשורה שבחרתם מהשיר</a:t>
          </a:r>
        </a:p>
      </dsp:txBody>
      <dsp:txXfrm rot="-5400000">
        <a:off x="3844975" y="215426"/>
        <a:ext cx="820093" cy="942636"/>
      </dsp:txXfrm>
    </dsp:sp>
    <dsp:sp modelId="{FE1A708C-DEBE-4A4D-A397-1E62B7A5E0F5}">
      <dsp:nvSpPr>
        <dsp:cNvPr id="0" name=""/>
        <dsp:cNvSpPr/>
      </dsp:nvSpPr>
      <dsp:spPr>
        <a:xfrm>
          <a:off x="4886885" y="275910"/>
          <a:ext cx="1528304" cy="821668"/>
        </a:xfrm>
        <a:prstGeom prst="rect">
          <a:avLst/>
        </a:prstGeom>
        <a:noFill/>
        <a:ln>
          <a:noFill/>
        </a:ln>
        <a:effectLst/>
      </dsp:spPr>
      <dsp:style>
        <a:lnRef idx="0">
          <a:scrgbClr r="0" g="0" b="0"/>
        </a:lnRef>
        <a:fillRef idx="0">
          <a:scrgbClr r="0" g="0" b="0"/>
        </a:fillRef>
        <a:effectRef idx="0">
          <a:scrgbClr r="0" g="0" b="0"/>
        </a:effectRef>
        <a:fontRef idx="minor"/>
      </dsp:style>
    </dsp:sp>
    <dsp:sp modelId="{AC0015CC-3A13-47C9-8660-5F3430F87B94}">
      <dsp:nvSpPr>
        <dsp:cNvPr id="0" name=""/>
        <dsp:cNvSpPr/>
      </dsp:nvSpPr>
      <dsp:spPr>
        <a:xfrm rot="5400000">
          <a:off x="2283564" y="91034"/>
          <a:ext cx="1369448" cy="1191419"/>
        </a:xfrm>
        <a:prstGeom prst="hexagon">
          <a:avLst>
            <a:gd name="adj" fmla="val 25000"/>
            <a:gd name="vf" fmla="val 115470"/>
          </a:avLst>
        </a:prstGeom>
        <a:solidFill>
          <a:schemeClr val="accent5">
            <a:hueOff val="858672"/>
            <a:satOff val="-3769"/>
            <a:lumOff val="112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he-IL" sz="3600" kern="1200"/>
        </a:p>
      </dsp:txBody>
      <dsp:txXfrm rot="-5400000">
        <a:off x="2558241" y="215426"/>
        <a:ext cx="820093" cy="942636"/>
      </dsp:txXfrm>
    </dsp:sp>
    <dsp:sp modelId="{2D9A6AD7-3B98-4DD5-897F-8F3035660225}">
      <dsp:nvSpPr>
        <dsp:cNvPr id="0" name=""/>
        <dsp:cNvSpPr/>
      </dsp:nvSpPr>
      <dsp:spPr>
        <a:xfrm rot="5400000">
          <a:off x="2931031" y="1253422"/>
          <a:ext cx="1369448" cy="1191419"/>
        </a:xfrm>
        <a:prstGeom prst="hexagon">
          <a:avLst>
            <a:gd name="adj" fmla="val 25000"/>
            <a:gd name="vf" fmla="val 115470"/>
          </a:avLst>
        </a:prstGeom>
        <a:solidFill>
          <a:schemeClr val="accent5">
            <a:hueOff val="1717344"/>
            <a:satOff val="-7537"/>
            <a:lumOff val="224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he-IL" sz="1100" b="1" kern="1200" dirty="0">
              <a:latin typeface="Heebo" pitchFamily="2" charset="-79"/>
              <a:cs typeface="Heebo" pitchFamily="2" charset="-79"/>
            </a:rPr>
            <a:t>שתפו זיכרון מיום שבת </a:t>
          </a:r>
          <a:r>
            <a:rPr lang="he-IL" sz="1100" b="1" kern="1200" dirty="0" err="1">
              <a:latin typeface="Heebo" pitchFamily="2" charset="-79"/>
              <a:cs typeface="Heebo" pitchFamily="2" charset="-79"/>
            </a:rPr>
            <a:t>כשהכל</a:t>
          </a:r>
          <a:r>
            <a:rPr lang="he-IL" sz="1100" b="1" kern="1200" dirty="0">
              <a:latin typeface="Heebo" pitchFamily="2" charset="-79"/>
              <a:cs typeface="Heebo" pitchFamily="2" charset="-79"/>
            </a:rPr>
            <a:t> התחיל</a:t>
          </a:r>
        </a:p>
      </dsp:txBody>
      <dsp:txXfrm rot="-5400000">
        <a:off x="3205708" y="1377814"/>
        <a:ext cx="820093" cy="942636"/>
      </dsp:txXfrm>
    </dsp:sp>
    <dsp:sp modelId="{7B183CDF-62B2-447F-848C-61C9DC8C24AA}">
      <dsp:nvSpPr>
        <dsp:cNvPr id="0" name=""/>
        <dsp:cNvSpPr/>
      </dsp:nvSpPr>
      <dsp:spPr>
        <a:xfrm>
          <a:off x="1485176" y="1438297"/>
          <a:ext cx="1479004" cy="821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he-IL" sz="1100" b="1" kern="1200" dirty="0">
              <a:latin typeface="Heebo" pitchFamily="2" charset="-79"/>
              <a:cs typeface="Heebo" pitchFamily="2" charset="-79"/>
            </a:rPr>
            <a:t>בחרו את אחת האפשרויות ושתפו את הכיתה..</a:t>
          </a:r>
        </a:p>
      </dsp:txBody>
      <dsp:txXfrm>
        <a:off x="1485176" y="1438297"/>
        <a:ext cx="1479004" cy="821668"/>
      </dsp:txXfrm>
    </dsp:sp>
    <dsp:sp modelId="{2F11CEE4-82DB-49D2-B0DB-888FEBAE9430}">
      <dsp:nvSpPr>
        <dsp:cNvPr id="0" name=""/>
        <dsp:cNvSpPr/>
      </dsp:nvSpPr>
      <dsp:spPr>
        <a:xfrm rot="5400000">
          <a:off x="4211199" y="1253422"/>
          <a:ext cx="1369448" cy="1191419"/>
        </a:xfrm>
        <a:prstGeom prst="hexagon">
          <a:avLst>
            <a:gd name="adj" fmla="val 25000"/>
            <a:gd name="vf" fmla="val 115470"/>
          </a:avLst>
        </a:prstGeom>
        <a:solidFill>
          <a:schemeClr val="accent5">
            <a:hueOff val="2576015"/>
            <a:satOff val="-11306"/>
            <a:lumOff val="336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he-IL" sz="3600" kern="1200"/>
        </a:p>
      </dsp:txBody>
      <dsp:txXfrm rot="-5400000">
        <a:off x="4485876" y="1377814"/>
        <a:ext cx="820093" cy="942636"/>
      </dsp:txXfrm>
    </dsp:sp>
    <dsp:sp modelId="{94EA3AD1-2C2C-478C-B850-BE300D6A04B2}">
      <dsp:nvSpPr>
        <dsp:cNvPr id="0" name=""/>
        <dsp:cNvSpPr/>
      </dsp:nvSpPr>
      <dsp:spPr>
        <a:xfrm rot="5400000">
          <a:off x="3570298" y="2415809"/>
          <a:ext cx="1369448" cy="1191419"/>
        </a:xfrm>
        <a:prstGeom prst="hexagon">
          <a:avLst>
            <a:gd name="adj" fmla="val 25000"/>
            <a:gd name="vf" fmla="val 115470"/>
          </a:avLst>
        </a:prstGeom>
        <a:solidFill>
          <a:schemeClr val="accent5">
            <a:hueOff val="3434687"/>
            <a:satOff val="-15074"/>
            <a:lumOff val="448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he-IL" sz="1100" b="1" kern="1200" dirty="0">
              <a:latin typeface="Heebo" pitchFamily="2" charset="-79"/>
              <a:cs typeface="Heebo" pitchFamily="2" charset="-79"/>
            </a:rPr>
            <a:t>שתפו סיפור שריגש אתכם/ נתן תקווה</a:t>
          </a:r>
        </a:p>
      </dsp:txBody>
      <dsp:txXfrm rot="-5400000">
        <a:off x="3844975" y="2540201"/>
        <a:ext cx="820093" cy="942636"/>
      </dsp:txXfrm>
    </dsp:sp>
    <dsp:sp modelId="{DB71EC7A-FFE2-4F1E-A5A8-080D430328E9}">
      <dsp:nvSpPr>
        <dsp:cNvPr id="0" name=""/>
        <dsp:cNvSpPr/>
      </dsp:nvSpPr>
      <dsp:spPr>
        <a:xfrm>
          <a:off x="4886885" y="2600685"/>
          <a:ext cx="1528304" cy="821668"/>
        </a:xfrm>
        <a:prstGeom prst="rect">
          <a:avLst/>
        </a:prstGeom>
        <a:noFill/>
        <a:ln>
          <a:noFill/>
        </a:ln>
        <a:effectLst/>
      </dsp:spPr>
      <dsp:style>
        <a:lnRef idx="0">
          <a:scrgbClr r="0" g="0" b="0"/>
        </a:lnRef>
        <a:fillRef idx="0">
          <a:scrgbClr r="0" g="0" b="0"/>
        </a:fillRef>
        <a:effectRef idx="0">
          <a:scrgbClr r="0" g="0" b="0"/>
        </a:effectRef>
        <a:fontRef idx="minor"/>
      </dsp:style>
    </dsp:sp>
    <dsp:sp modelId="{C783A060-1341-4DEE-A280-D958F3F33F76}">
      <dsp:nvSpPr>
        <dsp:cNvPr id="0" name=""/>
        <dsp:cNvSpPr/>
      </dsp:nvSpPr>
      <dsp:spPr>
        <a:xfrm rot="5400000">
          <a:off x="2283564" y="2415809"/>
          <a:ext cx="1369448" cy="1191419"/>
        </a:xfrm>
        <a:prstGeom prst="hexagon">
          <a:avLst>
            <a:gd name="adj" fmla="val 25000"/>
            <a:gd name="vf" fmla="val 115470"/>
          </a:avLst>
        </a:prstGeom>
        <a:solidFill>
          <a:schemeClr val="accent5">
            <a:hueOff val="4293359"/>
            <a:satOff val="-18843"/>
            <a:lumOff val="560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he-IL" sz="3600" kern="1200"/>
        </a:p>
      </dsp:txBody>
      <dsp:txXfrm rot="-5400000">
        <a:off x="2558241" y="2540201"/>
        <a:ext cx="820093" cy="942636"/>
      </dsp:txXfrm>
    </dsp:sp>
    <dsp:sp modelId="{B56A39EB-9E55-427D-9157-E6E4F8C6B8C9}">
      <dsp:nvSpPr>
        <dsp:cNvPr id="0" name=""/>
        <dsp:cNvSpPr/>
      </dsp:nvSpPr>
      <dsp:spPr>
        <a:xfrm rot="5400000">
          <a:off x="2924466" y="3578197"/>
          <a:ext cx="1369448" cy="1191419"/>
        </a:xfrm>
        <a:prstGeom prst="hexagon">
          <a:avLst>
            <a:gd name="adj" fmla="val 25000"/>
            <a:gd name="vf" fmla="val 115470"/>
          </a:avLst>
        </a:prstGeom>
        <a:solidFill>
          <a:schemeClr val="accent5">
            <a:hueOff val="5152031"/>
            <a:satOff val="-22611"/>
            <a:lumOff val="672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1">
            <a:lnSpc>
              <a:spcPct val="90000"/>
            </a:lnSpc>
            <a:spcBef>
              <a:spcPct val="0"/>
            </a:spcBef>
            <a:spcAft>
              <a:spcPct val="35000"/>
            </a:spcAft>
            <a:buNone/>
          </a:pPr>
          <a:r>
            <a:rPr lang="he-IL" sz="1100" b="1" kern="1200" dirty="0">
              <a:latin typeface="Heebo" pitchFamily="2" charset="-79"/>
              <a:cs typeface="Heebo" pitchFamily="2" charset="-79"/>
            </a:rPr>
            <a:t>משהו שעשיתי שגרם לי להרגיש טוב</a:t>
          </a:r>
        </a:p>
      </dsp:txBody>
      <dsp:txXfrm rot="-5400000">
        <a:off x="3199143" y="3702589"/>
        <a:ext cx="820093" cy="942636"/>
      </dsp:txXfrm>
    </dsp:sp>
    <dsp:sp modelId="{890B4E3D-87E7-4151-9F58-2601479057AC}">
      <dsp:nvSpPr>
        <dsp:cNvPr id="0" name=""/>
        <dsp:cNvSpPr/>
      </dsp:nvSpPr>
      <dsp:spPr>
        <a:xfrm>
          <a:off x="1485176" y="3763072"/>
          <a:ext cx="1479004" cy="821668"/>
        </a:xfrm>
        <a:prstGeom prst="rect">
          <a:avLst/>
        </a:prstGeom>
        <a:noFill/>
        <a:ln>
          <a:noFill/>
        </a:ln>
        <a:effectLst/>
      </dsp:spPr>
      <dsp:style>
        <a:lnRef idx="0">
          <a:scrgbClr r="0" g="0" b="0"/>
        </a:lnRef>
        <a:fillRef idx="0">
          <a:scrgbClr r="0" g="0" b="0"/>
        </a:fillRef>
        <a:effectRef idx="0">
          <a:scrgbClr r="0" g="0" b="0"/>
        </a:effectRef>
        <a:fontRef idx="minor"/>
      </dsp:style>
    </dsp:sp>
    <dsp:sp modelId="{CD2C0C1A-94ED-409E-9730-4930FD3823D9}">
      <dsp:nvSpPr>
        <dsp:cNvPr id="0" name=""/>
        <dsp:cNvSpPr/>
      </dsp:nvSpPr>
      <dsp:spPr>
        <a:xfrm rot="5400000">
          <a:off x="4211199" y="3578197"/>
          <a:ext cx="1369448" cy="1191419"/>
        </a:xfrm>
        <a:prstGeom prst="hexagon">
          <a:avLst>
            <a:gd name="adj" fmla="val 25000"/>
            <a:gd name="vf" fmla="val 115470"/>
          </a:avLst>
        </a:prstGeom>
        <a:solidFill>
          <a:schemeClr val="accent5">
            <a:hueOff val="6010703"/>
            <a:satOff val="-26380"/>
            <a:lumOff val="784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he-IL" sz="3600" kern="1200"/>
        </a:p>
      </dsp:txBody>
      <dsp:txXfrm rot="-5400000">
        <a:off x="4485876" y="3702589"/>
        <a:ext cx="820093" cy="9426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9F7858-86E8-485C-8136-6E742FB988FF}">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rtl="1">
            <a:lnSpc>
              <a:spcPct val="90000"/>
            </a:lnSpc>
            <a:spcBef>
              <a:spcPct val="0"/>
            </a:spcBef>
            <a:spcAft>
              <a:spcPct val="35000"/>
            </a:spcAft>
            <a:buNone/>
          </a:pPr>
          <a:r>
            <a:rPr lang="he-IL" sz="2900" kern="1200" dirty="0">
              <a:latin typeface="Heebo" pitchFamily="2" charset="-79"/>
              <a:cs typeface="Heebo" pitchFamily="2" charset="-79"/>
            </a:rPr>
            <a:t>מה הייתי רוצה לענות לאותו מחנך? </a:t>
          </a:r>
        </a:p>
      </dsp:txBody>
      <dsp:txXfrm>
        <a:off x="0" y="39687"/>
        <a:ext cx="3286125" cy="1971675"/>
      </dsp:txXfrm>
    </dsp:sp>
    <dsp:sp modelId="{80A5E8F4-66F3-4163-A590-493E7B67C1D4}">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rtl="1">
            <a:lnSpc>
              <a:spcPct val="90000"/>
            </a:lnSpc>
            <a:spcBef>
              <a:spcPct val="0"/>
            </a:spcBef>
            <a:spcAft>
              <a:spcPct val="35000"/>
            </a:spcAft>
            <a:buNone/>
          </a:pPr>
          <a:r>
            <a:rPr lang="he-IL" sz="2900" kern="1200" dirty="0">
              <a:latin typeface="Heebo" pitchFamily="2" charset="-79"/>
              <a:cs typeface="Heebo" pitchFamily="2" charset="-79"/>
            </a:rPr>
            <a:t>אילו דברים מהמכתב אני כבר </a:t>
          </a:r>
          <a:r>
            <a:rPr lang="he-IL" sz="2900" kern="1200" dirty="0" err="1">
              <a:latin typeface="Heebo" pitchFamily="2" charset="-79"/>
              <a:cs typeface="Heebo" pitchFamily="2" charset="-79"/>
            </a:rPr>
            <a:t>מיישמ</a:t>
          </a:r>
          <a:r>
            <a:rPr lang="he-IL" sz="2900" kern="1200" dirty="0">
              <a:latin typeface="Heebo" pitchFamily="2" charset="-79"/>
              <a:cs typeface="Heebo" pitchFamily="2" charset="-79"/>
            </a:rPr>
            <a:t>/ת?</a:t>
          </a:r>
        </a:p>
      </dsp:txBody>
      <dsp:txXfrm>
        <a:off x="3614737" y="39687"/>
        <a:ext cx="3286125" cy="1971675"/>
      </dsp:txXfrm>
    </dsp:sp>
    <dsp:sp modelId="{B6731CDE-C0A1-4EAA-9BB3-FE69C2445F62}">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rtl="1">
            <a:lnSpc>
              <a:spcPct val="90000"/>
            </a:lnSpc>
            <a:spcBef>
              <a:spcPct val="0"/>
            </a:spcBef>
            <a:spcAft>
              <a:spcPct val="35000"/>
            </a:spcAft>
            <a:buNone/>
          </a:pPr>
          <a:r>
            <a:rPr lang="he-IL" sz="2900" kern="1200" dirty="0">
              <a:latin typeface="Heebo" pitchFamily="2" charset="-79"/>
              <a:cs typeface="Heebo" pitchFamily="2" charset="-79"/>
            </a:rPr>
            <a:t>לאיזה סעיף התחברתי במיוחד?</a:t>
          </a:r>
        </a:p>
      </dsp:txBody>
      <dsp:txXfrm>
        <a:off x="7229475" y="39687"/>
        <a:ext cx="3286125" cy="1971675"/>
      </dsp:txXfrm>
    </dsp:sp>
    <dsp:sp modelId="{F4ADC1FC-B490-4945-A9A9-F271E758F700}">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rtl="1">
            <a:lnSpc>
              <a:spcPct val="90000"/>
            </a:lnSpc>
            <a:spcBef>
              <a:spcPct val="0"/>
            </a:spcBef>
            <a:spcAft>
              <a:spcPct val="35000"/>
            </a:spcAft>
            <a:buNone/>
          </a:pPr>
          <a:r>
            <a:rPr lang="he-IL" sz="2900" kern="1200" dirty="0">
              <a:latin typeface="Heebo" pitchFamily="2" charset="-79"/>
              <a:cs typeface="Heebo" pitchFamily="2" charset="-79"/>
            </a:rPr>
            <a:t>עם מה הדברים היה לי קשה?</a:t>
          </a:r>
        </a:p>
      </dsp:txBody>
      <dsp:txXfrm>
        <a:off x="1807368" y="2339975"/>
        <a:ext cx="3286125" cy="1971675"/>
      </dsp:txXfrm>
    </dsp:sp>
    <dsp:sp modelId="{6CFBBBDF-3F5F-4A04-9343-9EA42AA96D73}">
      <dsp:nvSpPr>
        <dsp:cNvPr id="0" name=""/>
        <dsp:cNvSpPr/>
      </dsp:nvSpPr>
      <dsp:spPr>
        <a:xfrm>
          <a:off x="5422106"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rtl="1">
            <a:lnSpc>
              <a:spcPct val="90000"/>
            </a:lnSpc>
            <a:spcBef>
              <a:spcPct val="0"/>
            </a:spcBef>
            <a:spcAft>
              <a:spcPct val="35000"/>
            </a:spcAft>
            <a:buNone/>
          </a:pPr>
          <a:r>
            <a:rPr lang="he-IL" sz="2900" kern="1200" dirty="0">
              <a:latin typeface="Heebo" pitchFamily="2" charset="-79"/>
              <a:cs typeface="Heebo" pitchFamily="2" charset="-79"/>
            </a:rPr>
            <a:t>איזה תפקיד אני רוצה לקחת על עצמי בתקופה הקרובה</a:t>
          </a:r>
          <a:r>
            <a:rPr lang="he-IL" sz="2900" kern="1200" dirty="0"/>
            <a:t>? </a:t>
          </a:r>
        </a:p>
      </dsp:txBody>
      <dsp:txXfrm>
        <a:off x="5422106"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3F1AB6A2-E6D1-44B6-82B5-005DE9E5ABCE}" type="datetimeFigureOut">
              <a:rPr lang="he-IL" smtClean="0"/>
              <a:t>י"א/חשון/תשפ"ד</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4AF3AF3-5E02-4949-9883-140BA70C9515}" type="slidenum">
              <a:rPr lang="he-IL" smtClean="0"/>
              <a:t>‹#›</a:t>
            </a:fld>
            <a:endParaRPr lang="he-IL"/>
          </a:p>
        </p:txBody>
      </p:sp>
    </p:spTree>
    <p:extLst>
      <p:ext uri="{BB962C8B-B14F-4D97-AF65-F5344CB8AC3E}">
        <p14:creationId xmlns:p14="http://schemas.microsoft.com/office/powerpoint/2010/main" val="27949917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מתנדבים יקרים, במצגת הבאה מופיעות מספר אפשרויות למפגש עם התלמידים, אתם מוזמנים לקחת ולהתאים את הפעילויות שאתם יותר מתחברים אליהם ומאמינים </a:t>
            </a:r>
            <a:r>
              <a:rPr lang="he-IL" dirty="0" err="1"/>
              <a:t>שרלוונטים</a:t>
            </a:r>
            <a:r>
              <a:rPr lang="he-IL" dirty="0"/>
              <a:t> ביותר לכיתה שלכם.</a:t>
            </a:r>
            <a:br>
              <a:rPr lang="en-US" dirty="0"/>
            </a:br>
            <a:r>
              <a:rPr lang="he-IL" dirty="0"/>
              <a:t>ניתן לשלב גם שיתוף אישי בחוויה שלכם, ובידע שיש לכם להציע בנוגע למצב שיכול לאפשר יותר ודאות ורוגע. </a:t>
            </a:r>
            <a:br>
              <a:rPr lang="en-US" dirty="0"/>
            </a:br>
            <a:r>
              <a:rPr lang="he-IL" dirty="0"/>
              <a:t>את השקופיות מלוות הערות שמסבירות איזה שימוש ניתן לעשות בהן, אז שימו לב אליהן! </a:t>
            </a:r>
          </a:p>
        </p:txBody>
      </p:sp>
      <p:sp>
        <p:nvSpPr>
          <p:cNvPr id="4" name="מציין מיקום של מספר שקופית 3"/>
          <p:cNvSpPr>
            <a:spLocks noGrp="1"/>
          </p:cNvSpPr>
          <p:nvPr>
            <p:ph type="sldNum" sz="quarter" idx="5"/>
          </p:nvPr>
        </p:nvSpPr>
        <p:spPr/>
        <p:txBody>
          <a:bodyPr/>
          <a:lstStyle/>
          <a:p>
            <a:fld id="{84AF3AF3-5E02-4949-9883-140BA70C9515}" type="slidenum">
              <a:rPr lang="he-IL" smtClean="0"/>
              <a:t>1</a:t>
            </a:fld>
            <a:endParaRPr lang="he-IL"/>
          </a:p>
        </p:txBody>
      </p:sp>
    </p:spTree>
    <p:extLst>
      <p:ext uri="{BB962C8B-B14F-4D97-AF65-F5344CB8AC3E}">
        <p14:creationId xmlns:p14="http://schemas.microsoft.com/office/powerpoint/2010/main" val="1325329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בשקופית הבאה מחכות מילות השיר, ניתן להציג אותן תוך כדי ההאזנה.</a:t>
            </a:r>
          </a:p>
        </p:txBody>
      </p:sp>
      <p:sp>
        <p:nvSpPr>
          <p:cNvPr id="4" name="מציין מיקום של מספר שקופית 3"/>
          <p:cNvSpPr>
            <a:spLocks noGrp="1"/>
          </p:cNvSpPr>
          <p:nvPr>
            <p:ph type="sldNum" sz="quarter" idx="5"/>
          </p:nvPr>
        </p:nvSpPr>
        <p:spPr/>
        <p:txBody>
          <a:bodyPr/>
          <a:lstStyle/>
          <a:p>
            <a:fld id="{84AF3AF3-5E02-4949-9883-140BA70C9515}" type="slidenum">
              <a:rPr lang="he-IL" smtClean="0"/>
              <a:t>2</a:t>
            </a:fld>
            <a:endParaRPr lang="he-IL"/>
          </a:p>
        </p:txBody>
      </p:sp>
    </p:spTree>
    <p:extLst>
      <p:ext uri="{BB962C8B-B14F-4D97-AF65-F5344CB8AC3E}">
        <p14:creationId xmlns:p14="http://schemas.microsoft.com/office/powerpoint/2010/main" val="1076855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לאחר הסבב ניתן לסכם ולאסוף שהרבה מאיתנו הרגישו פחד, כעס או עוד רגשות לא נעימים אחרים. מדובר במצב מורכב שמדינת ישראל לא ידעה הרבה זמן. ראינו גם הרבה אחדות בעם והתגייסות למען מטרה משותפת, ובנו כעורף חזק יש המון כוח, זה נותן לחיילים שלנו תקווה שיש על מי לשמור! </a:t>
            </a:r>
          </a:p>
        </p:txBody>
      </p:sp>
      <p:sp>
        <p:nvSpPr>
          <p:cNvPr id="4" name="מציין מיקום של מספר שקופית 3"/>
          <p:cNvSpPr>
            <a:spLocks noGrp="1"/>
          </p:cNvSpPr>
          <p:nvPr>
            <p:ph type="sldNum" sz="quarter" idx="5"/>
          </p:nvPr>
        </p:nvSpPr>
        <p:spPr/>
        <p:txBody>
          <a:bodyPr/>
          <a:lstStyle/>
          <a:p>
            <a:fld id="{84AF3AF3-5E02-4949-9883-140BA70C9515}" type="slidenum">
              <a:rPr lang="he-IL" smtClean="0"/>
              <a:t>4</a:t>
            </a:fld>
            <a:endParaRPr lang="he-IL"/>
          </a:p>
        </p:txBody>
      </p:sp>
    </p:spTree>
    <p:extLst>
      <p:ext uri="{BB962C8B-B14F-4D97-AF65-F5344CB8AC3E}">
        <p14:creationId xmlns:p14="http://schemas.microsoft.com/office/powerpoint/2010/main" val="2725776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בכל פעם המתנדב יקריא אמירה, כולם עוצמים עיניים ומי שמזדהה איתה מרים יד, בין אמירה לאמירה פותחים עיניים אחרי הרמת היד לראות מי עוד הרים יד.</a:t>
            </a:r>
            <a:br>
              <a:rPr lang="en-US" dirty="0"/>
            </a:br>
            <a:r>
              <a:rPr lang="he-IL" dirty="0"/>
              <a:t>ניתן לעצור לשוחח על אמירות שתפסו את הכיתה במיוחד, לתת עוד הזדמנות לשתף.  </a:t>
            </a:r>
          </a:p>
        </p:txBody>
      </p:sp>
      <p:sp>
        <p:nvSpPr>
          <p:cNvPr id="4" name="מציין מיקום של מספר שקופית 3"/>
          <p:cNvSpPr>
            <a:spLocks noGrp="1"/>
          </p:cNvSpPr>
          <p:nvPr>
            <p:ph type="sldNum" sz="quarter" idx="5"/>
          </p:nvPr>
        </p:nvSpPr>
        <p:spPr/>
        <p:txBody>
          <a:bodyPr/>
          <a:lstStyle/>
          <a:p>
            <a:fld id="{84AF3AF3-5E02-4949-9883-140BA70C9515}" type="slidenum">
              <a:rPr lang="he-IL" smtClean="0"/>
              <a:t>5</a:t>
            </a:fld>
            <a:endParaRPr lang="he-IL"/>
          </a:p>
        </p:txBody>
      </p:sp>
    </p:spTree>
    <p:extLst>
      <p:ext uri="{BB962C8B-B14F-4D97-AF65-F5344CB8AC3E}">
        <p14:creationId xmlns:p14="http://schemas.microsoft.com/office/powerpoint/2010/main" val="4078244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קוראים את המכתב ביחד או אפילו חלקים ממנו שנגעו לליבכם במיוחד, כשהמסר המרכזי הוא שאנחנו </a:t>
            </a:r>
            <a:r>
              <a:rPr lang="he-IL" dirty="0" err="1"/>
              <a:t>מגוייסים</a:t>
            </a:r>
            <a:r>
              <a:rPr lang="he-IL" dirty="0"/>
              <a:t> ותורמים לא רק במחוות גדולות, שעצם האכפתיות שלנו והגדלת הראש כלפיי הקרובים לנו ביותר היא בעלת משמעות עצומה. כל גילוי אחריות שניתן לעשות במרחב החיים משותף שלנו יש בו מין היכולת להקל ולעזור. </a:t>
            </a:r>
          </a:p>
          <a:p>
            <a:endParaRPr lang="he-IL" dirty="0"/>
          </a:p>
        </p:txBody>
      </p:sp>
      <p:sp>
        <p:nvSpPr>
          <p:cNvPr id="4" name="מציין מיקום של מספר שקופית 3"/>
          <p:cNvSpPr>
            <a:spLocks noGrp="1"/>
          </p:cNvSpPr>
          <p:nvPr>
            <p:ph type="sldNum" sz="quarter" idx="5"/>
          </p:nvPr>
        </p:nvSpPr>
        <p:spPr/>
        <p:txBody>
          <a:bodyPr/>
          <a:lstStyle/>
          <a:p>
            <a:fld id="{84AF3AF3-5E02-4949-9883-140BA70C9515}" type="slidenum">
              <a:rPr lang="he-IL" smtClean="0"/>
              <a:t>6</a:t>
            </a:fld>
            <a:endParaRPr lang="he-IL"/>
          </a:p>
        </p:txBody>
      </p:sp>
    </p:spTree>
    <p:extLst>
      <p:ext uri="{BB962C8B-B14F-4D97-AF65-F5344CB8AC3E}">
        <p14:creationId xmlns:p14="http://schemas.microsoft.com/office/powerpoint/2010/main" val="3090019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כל אחד בוחר שאלה שאליה ירצה להתייחס בעקבות קריאת הכתבה ועונה עליה. </a:t>
            </a:r>
            <a:br>
              <a:rPr lang="en-US" dirty="0"/>
            </a:br>
            <a:r>
              <a:rPr lang="he-IL" dirty="0"/>
              <a:t>ניתן גם לבקש מכל אחד לכתוב את התשובות לשאלות, ולבקש לשתף באחת מהן את שאר הכיתה. </a:t>
            </a:r>
          </a:p>
        </p:txBody>
      </p:sp>
      <p:sp>
        <p:nvSpPr>
          <p:cNvPr id="4" name="מציין מיקום של מספר שקופית 3"/>
          <p:cNvSpPr>
            <a:spLocks noGrp="1"/>
          </p:cNvSpPr>
          <p:nvPr>
            <p:ph type="sldNum" sz="quarter" idx="5"/>
          </p:nvPr>
        </p:nvSpPr>
        <p:spPr/>
        <p:txBody>
          <a:bodyPr/>
          <a:lstStyle/>
          <a:p>
            <a:fld id="{84AF3AF3-5E02-4949-9883-140BA70C9515}" type="slidenum">
              <a:rPr lang="he-IL" smtClean="0"/>
              <a:t>7</a:t>
            </a:fld>
            <a:endParaRPr lang="he-IL"/>
          </a:p>
        </p:txBody>
      </p:sp>
    </p:spTree>
    <p:extLst>
      <p:ext uri="{BB962C8B-B14F-4D97-AF65-F5344CB8AC3E}">
        <p14:creationId xmlns:p14="http://schemas.microsoft.com/office/powerpoint/2010/main" val="1551247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הערה: כדאי לראות את החמש דקות האחרונות של הסרטון, אין צורך בכולו. </a:t>
            </a:r>
          </a:p>
        </p:txBody>
      </p:sp>
      <p:sp>
        <p:nvSpPr>
          <p:cNvPr id="4" name="מציין מיקום של מספר שקופית 3"/>
          <p:cNvSpPr>
            <a:spLocks noGrp="1"/>
          </p:cNvSpPr>
          <p:nvPr>
            <p:ph type="sldNum" sz="quarter" idx="5"/>
          </p:nvPr>
        </p:nvSpPr>
        <p:spPr/>
        <p:txBody>
          <a:bodyPr/>
          <a:lstStyle/>
          <a:p>
            <a:fld id="{84AF3AF3-5E02-4949-9883-140BA70C9515}" type="slidenum">
              <a:rPr lang="he-IL" smtClean="0"/>
              <a:t>8</a:t>
            </a:fld>
            <a:endParaRPr lang="he-IL"/>
          </a:p>
        </p:txBody>
      </p:sp>
    </p:spTree>
    <p:extLst>
      <p:ext uri="{BB962C8B-B14F-4D97-AF65-F5344CB8AC3E}">
        <p14:creationId xmlns:p14="http://schemas.microsoft.com/office/powerpoint/2010/main" val="4078696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237534E-648B-89E1-8336-A8CA1D1FA9AC}"/>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9B22045-CCE5-FCC7-C2C3-9168F72593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7AB7C4A0-84C9-FEAC-A341-835ECCCC16C2}"/>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9CA943E4-6DDB-499D-5923-C7F67ED7CA0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72A94AA-A6B0-A71D-5639-6E389EC7BD43}"/>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4190669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6142E8E-37BE-EBE0-AC21-61499BAAFC5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6E0BFFB3-579B-677B-6D43-570F93AD50EB}"/>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0A2E04C-BD44-BACD-678D-5310749F3B7F}"/>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783C1EC1-412C-36A6-23A9-CC9A91598C8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F274686-E461-6B0F-EF46-68F2E1BF5EF8}"/>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345431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A0BCD5AC-37F5-E168-84F0-4745DF5832D5}"/>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FBA252E9-51BD-31A3-3723-DDCCC2CCB2C2}"/>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6FC496A-4BB1-D722-830F-D59C65EE412A}"/>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A9795E4A-55B3-0D48-4986-F8D2771DE4EE}"/>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8F7014F-C863-701D-9C2A-DBE8E11B6E49}"/>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1282523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25C289-2209-47EF-8760-326E21F3A39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EDACA0B-C573-4A4E-65AD-578F510E4027}"/>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8907B60-ECD2-91A3-B390-F87085027CCB}"/>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86196591-FC86-3A9E-3CB1-EC5EE04C1CC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901EAE0-8134-37EC-B2F7-873519CDCBE9}"/>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245365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E6A2A9B-D295-7847-9A92-FC4F4EE3934C}"/>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FB8BF1D-5FE6-6B9F-B517-C89D2E7ECF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AFC0871E-BA70-9BBF-F9AE-C46E3E3A2AA5}"/>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A37731E1-CDF4-1E74-AE93-526CE66892E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6A3E308-68AB-7201-0FA0-69CB52D6BD21}"/>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3984941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870D5AD-106C-98FD-2CDF-D48E108A1AF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08B5D2A-D158-5D8F-B824-C3E2299A96E9}"/>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D676BAA-0CB4-EB0B-7E70-FE5066D8A27A}"/>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7CFE8C56-D28D-FE97-7096-E873A9ED61C1}"/>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6" name="מציין מיקום של כותרת תחתונה 5">
            <a:extLst>
              <a:ext uri="{FF2B5EF4-FFF2-40B4-BE49-F238E27FC236}">
                <a16:creationId xmlns:a16="http://schemas.microsoft.com/office/drawing/2014/main" id="{53A1B441-BE05-FC19-E663-ABA96D638C1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58AC708-64A0-F01F-ACD7-FD5CAE1024E5}"/>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2446295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D3CC1EE-51F7-4920-EFA1-4006CB64867C}"/>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6FBDFBA-1232-B18F-663A-743653D4E9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E36D96D3-0104-7E24-0D8A-7D732937DAC2}"/>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34017C96-46EA-17F4-C273-3B639103BA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069E1733-9465-86A3-CF9D-56937D122356}"/>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4B318812-A85B-B141-2304-3DD84E9317BC}"/>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8" name="מציין מיקום של כותרת תחתונה 7">
            <a:extLst>
              <a:ext uri="{FF2B5EF4-FFF2-40B4-BE49-F238E27FC236}">
                <a16:creationId xmlns:a16="http://schemas.microsoft.com/office/drawing/2014/main" id="{2FDB3074-ED35-D487-0E8B-53439B4F86DE}"/>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0BEE1B4F-AB53-2F55-A8A8-781CFD7B9BC3}"/>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3058140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BBF00A2-FDD7-5767-301B-D4F981836B5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56A2C50E-B8DA-5D20-13EE-2CF8B3C85190}"/>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4" name="מציין מיקום של כותרת תחתונה 3">
            <a:extLst>
              <a:ext uri="{FF2B5EF4-FFF2-40B4-BE49-F238E27FC236}">
                <a16:creationId xmlns:a16="http://schemas.microsoft.com/office/drawing/2014/main" id="{55FE8078-E822-1187-159A-4D5725C96B0E}"/>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2C1C94A5-493C-3A5F-FE5A-35C31E8D6E04}"/>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214762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19016CF3-A153-1E46-CC3F-D4727BCC14A8}"/>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3" name="מציין מיקום של כותרת תחתונה 2">
            <a:extLst>
              <a:ext uri="{FF2B5EF4-FFF2-40B4-BE49-F238E27FC236}">
                <a16:creationId xmlns:a16="http://schemas.microsoft.com/office/drawing/2014/main" id="{FE162775-394B-1091-2B66-009FE3365CED}"/>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E21D4B0A-E4E2-346E-578F-A9D56A9D348E}"/>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237406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C0F7A41-AD4F-1C35-1B55-246E22D70F6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90BCF48-31F4-8790-7253-874F9AD26F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11EB2D65-3739-B8C3-EDCF-79799FDE61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22E2537C-C74F-C0E8-526E-8F90FFC770C3}"/>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6" name="מציין מיקום של כותרת תחתונה 5">
            <a:extLst>
              <a:ext uri="{FF2B5EF4-FFF2-40B4-BE49-F238E27FC236}">
                <a16:creationId xmlns:a16="http://schemas.microsoft.com/office/drawing/2014/main" id="{B8AB9237-D42A-1732-DB1A-72E7FFC170C2}"/>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98A0620-6E50-AAF7-10C6-B674281554C0}"/>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1202010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918DB0F-42CA-66E1-2B3C-9757B94861F6}"/>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A6617C04-91A0-78C2-3524-30DBFEC1AF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98D2B069-431E-559A-8CC3-50AA348173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83A4B67-398E-FCEC-6DCA-F7A6AF069BE6}"/>
              </a:ext>
            </a:extLst>
          </p:cNvPr>
          <p:cNvSpPr>
            <a:spLocks noGrp="1"/>
          </p:cNvSpPr>
          <p:nvPr>
            <p:ph type="dt" sz="half" idx="10"/>
          </p:nvPr>
        </p:nvSpPr>
        <p:spPr/>
        <p:txBody>
          <a:bodyPr/>
          <a:lstStyle/>
          <a:p>
            <a:fld id="{CCEE40A9-A61C-44D0-951C-2D8AE6219603}" type="datetimeFigureOut">
              <a:rPr lang="he-IL" smtClean="0"/>
              <a:t>י"א/חשון/תשפ"ד</a:t>
            </a:fld>
            <a:endParaRPr lang="he-IL"/>
          </a:p>
        </p:txBody>
      </p:sp>
      <p:sp>
        <p:nvSpPr>
          <p:cNvPr id="6" name="מציין מיקום של כותרת תחתונה 5">
            <a:extLst>
              <a:ext uri="{FF2B5EF4-FFF2-40B4-BE49-F238E27FC236}">
                <a16:creationId xmlns:a16="http://schemas.microsoft.com/office/drawing/2014/main" id="{B94D7653-C1D7-B92E-6ECF-9D63F41BB78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4384D3F-2B02-5149-23ED-8993D0CE6A0C}"/>
              </a:ext>
            </a:extLst>
          </p:cNvPr>
          <p:cNvSpPr>
            <a:spLocks noGrp="1"/>
          </p:cNvSpPr>
          <p:nvPr>
            <p:ph type="sldNum" sz="quarter" idx="12"/>
          </p:nvPr>
        </p:nvSpPr>
        <p:spPr/>
        <p:txBody>
          <a:bodyPr/>
          <a:lstStyle/>
          <a:p>
            <a:fld id="{06B17049-DF84-4970-9047-8DC4AEE66347}" type="slidenum">
              <a:rPr lang="he-IL" smtClean="0"/>
              <a:t>‹#›</a:t>
            </a:fld>
            <a:endParaRPr lang="he-IL"/>
          </a:p>
        </p:txBody>
      </p:sp>
    </p:spTree>
    <p:extLst>
      <p:ext uri="{BB962C8B-B14F-4D97-AF65-F5344CB8AC3E}">
        <p14:creationId xmlns:p14="http://schemas.microsoft.com/office/powerpoint/2010/main" val="580633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E4AE4689-F7BE-62A7-030D-F2074DF49D2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2E7750E-3DFD-5FF2-7A9C-469C01C8B7FF}"/>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8F58B40-63EA-86E8-1B17-61A87936019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CEE40A9-A61C-44D0-951C-2D8AE6219603}" type="datetimeFigureOut">
              <a:rPr lang="he-IL" smtClean="0"/>
              <a:t>י"א/חשון/תשפ"ד</a:t>
            </a:fld>
            <a:endParaRPr lang="he-IL"/>
          </a:p>
        </p:txBody>
      </p:sp>
      <p:sp>
        <p:nvSpPr>
          <p:cNvPr id="5" name="מציין מיקום של כותרת תחתונה 4">
            <a:extLst>
              <a:ext uri="{FF2B5EF4-FFF2-40B4-BE49-F238E27FC236}">
                <a16:creationId xmlns:a16="http://schemas.microsoft.com/office/drawing/2014/main" id="{EB032F01-0F74-558B-49A9-A15D107309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EA4FE567-F87E-DCCA-7908-BE958103C06B}"/>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6B17049-DF84-4970-9047-8DC4AEE66347}" type="slidenum">
              <a:rPr lang="he-IL" smtClean="0"/>
              <a:t>‹#›</a:t>
            </a:fld>
            <a:endParaRPr lang="he-IL"/>
          </a:p>
        </p:txBody>
      </p:sp>
    </p:spTree>
    <p:extLst>
      <p:ext uri="{BB962C8B-B14F-4D97-AF65-F5344CB8AC3E}">
        <p14:creationId xmlns:p14="http://schemas.microsoft.com/office/powerpoint/2010/main" val="3270944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PDdgDfir4SQ"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docs.google.com/document/d/1k_vEraJFgbppD6Km5kwzuhFGYhNIIkttYKK-NIbAQhQ/edit"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youtube.com/watch?v=JKzms3KjzLE" TargetMode="External"/><Relationship Id="rId4" Type="http://schemas.openxmlformats.org/officeDocument/2006/relationships/hyperlink" Target="https://www.canva.com/design/DAFxRI-O4co/GwhUAHqAKXaC-hgVZQhsVQ/ed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EB84055-029C-4E86-8844-D05D96C02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8A2842C0-6210-4FDB-B1FF-C14C927377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4" name="Rectangle 13">
            <a:extLst>
              <a:ext uri="{FF2B5EF4-FFF2-40B4-BE49-F238E27FC236}">
                <a16:creationId xmlns:a16="http://schemas.microsoft.com/office/drawing/2014/main" id="{799037F2-4CAF-446B-90DB-1480B247A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128589C-AF3D-49CF-BD92-C1D1D2F53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כותרת 1">
            <a:extLst>
              <a:ext uri="{FF2B5EF4-FFF2-40B4-BE49-F238E27FC236}">
                <a16:creationId xmlns:a16="http://schemas.microsoft.com/office/drawing/2014/main" id="{ED1BD15C-48EB-D043-7515-5AA9DB81B28E}"/>
              </a:ext>
            </a:extLst>
          </p:cNvPr>
          <p:cNvSpPr>
            <a:spLocks noGrp="1"/>
          </p:cNvSpPr>
          <p:nvPr>
            <p:ph type="ctrTitle"/>
          </p:nvPr>
        </p:nvSpPr>
        <p:spPr>
          <a:xfrm>
            <a:off x="1991485" y="1600200"/>
            <a:ext cx="8201552" cy="2295748"/>
          </a:xfrm>
        </p:spPr>
        <p:txBody>
          <a:bodyPr anchor="b">
            <a:normAutofit/>
          </a:bodyPr>
          <a:lstStyle/>
          <a:p>
            <a:r>
              <a:rPr lang="he-IL" sz="4800" dirty="0">
                <a:latin typeface="Heebo" pitchFamily="2" charset="-79"/>
                <a:cs typeface="Heebo" pitchFamily="2" charset="-79"/>
              </a:rPr>
              <a:t>" זהו שיר אחרי מלחמה</a:t>
            </a:r>
            <a:br>
              <a:rPr lang="en-US" sz="4800" dirty="0">
                <a:latin typeface="Heebo" pitchFamily="2" charset="-79"/>
                <a:cs typeface="Heebo" pitchFamily="2" charset="-79"/>
              </a:rPr>
            </a:br>
            <a:r>
              <a:rPr lang="he-IL" sz="4800" dirty="0">
                <a:latin typeface="Heebo" pitchFamily="2" charset="-79"/>
                <a:cs typeface="Heebo" pitchFamily="2" charset="-79"/>
              </a:rPr>
              <a:t>הוא תמיד מזכיר לי תקווה"</a:t>
            </a:r>
          </a:p>
        </p:txBody>
      </p:sp>
      <p:sp>
        <p:nvSpPr>
          <p:cNvPr id="3" name="כותרת משנה 2">
            <a:extLst>
              <a:ext uri="{FF2B5EF4-FFF2-40B4-BE49-F238E27FC236}">
                <a16:creationId xmlns:a16="http://schemas.microsoft.com/office/drawing/2014/main" id="{3D05E174-AA09-4370-C17C-02F13AAD3A2C}"/>
              </a:ext>
            </a:extLst>
          </p:cNvPr>
          <p:cNvSpPr>
            <a:spLocks noGrp="1"/>
          </p:cNvSpPr>
          <p:nvPr>
            <p:ph type="subTitle" idx="1"/>
          </p:nvPr>
        </p:nvSpPr>
        <p:spPr>
          <a:xfrm>
            <a:off x="1991485" y="4067661"/>
            <a:ext cx="8201552" cy="1118764"/>
          </a:xfrm>
        </p:spPr>
        <p:txBody>
          <a:bodyPr anchor="t">
            <a:normAutofit/>
          </a:bodyPr>
          <a:lstStyle/>
          <a:p>
            <a:r>
              <a:rPr lang="he-IL" sz="2000" dirty="0">
                <a:solidFill>
                  <a:schemeClr val="tx1">
                    <a:alpha val="70000"/>
                  </a:schemeClr>
                </a:solidFill>
                <a:latin typeface="Heebo" pitchFamily="2" charset="-79"/>
                <a:cs typeface="Heebo" pitchFamily="2" charset="-79"/>
              </a:rPr>
              <a:t>אריק איינשטיין</a:t>
            </a:r>
          </a:p>
        </p:txBody>
      </p:sp>
      <p:pic>
        <p:nvPicPr>
          <p:cNvPr id="4" name="Picture 3"/>
          <p:cNvPicPr>
            <a:picLocks noChangeAspect="1"/>
          </p:cNvPicPr>
          <p:nvPr/>
        </p:nvPicPr>
        <p:blipFill>
          <a:blip r:embed="rId4"/>
          <a:stretch>
            <a:fillRect/>
          </a:stretch>
        </p:blipFill>
        <p:spPr>
          <a:xfrm>
            <a:off x="1081131" y="1164408"/>
            <a:ext cx="824865" cy="853017"/>
          </a:xfrm>
          <a:prstGeom prst="rect">
            <a:avLst/>
          </a:prstGeom>
        </p:spPr>
      </p:pic>
    </p:spTree>
    <p:extLst>
      <p:ext uri="{BB962C8B-B14F-4D97-AF65-F5344CB8AC3E}">
        <p14:creationId xmlns:p14="http://schemas.microsoft.com/office/powerpoint/2010/main" val="264571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D21050B-D85A-4CC6-94EC-450D24F19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 name="Picture 30">
            <a:extLst>
              <a:ext uri="{FF2B5EF4-FFF2-40B4-BE49-F238E27FC236}">
                <a16:creationId xmlns:a16="http://schemas.microsoft.com/office/drawing/2014/main" id="{C4720EDA-E218-43A9-8817-08F09F4DB6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33" name="Rectangle 32">
            <a:extLst>
              <a:ext uri="{FF2B5EF4-FFF2-40B4-BE49-F238E27FC236}">
                <a16:creationId xmlns:a16="http://schemas.microsoft.com/office/drawing/2014/main" id="{D87C4F29-0DC4-4901-A2FD-7C88889E6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C5F81162-7738-4BC8-BA5D-ADEFD7F2D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083" y="-1044"/>
            <a:ext cx="6432966" cy="6859043"/>
          </a:xfrm>
          <a:prstGeom prst="rect">
            <a:avLst/>
          </a:prstGeom>
          <a:solidFill>
            <a:schemeClr val="bg1"/>
          </a:solidFill>
          <a:ln w="1206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כותרת 1">
            <a:extLst>
              <a:ext uri="{FF2B5EF4-FFF2-40B4-BE49-F238E27FC236}">
                <a16:creationId xmlns:a16="http://schemas.microsoft.com/office/drawing/2014/main" id="{C898F417-08EB-D410-9B05-2C3634F52F14}"/>
              </a:ext>
            </a:extLst>
          </p:cNvPr>
          <p:cNvSpPr>
            <a:spLocks noGrp="1"/>
          </p:cNvSpPr>
          <p:nvPr>
            <p:ph type="title"/>
          </p:nvPr>
        </p:nvSpPr>
        <p:spPr>
          <a:xfrm>
            <a:off x="1512439" y="552810"/>
            <a:ext cx="5448255" cy="2228759"/>
          </a:xfrm>
        </p:spPr>
        <p:txBody>
          <a:bodyPr anchor="b">
            <a:normAutofit/>
          </a:bodyPr>
          <a:lstStyle/>
          <a:p>
            <a:r>
              <a:rPr lang="he-IL" sz="4800" dirty="0">
                <a:latin typeface="Heebo" pitchFamily="2" charset="-79"/>
                <a:cs typeface="Heebo" pitchFamily="2" charset="-79"/>
              </a:rPr>
              <a:t>האזנה משותפת לשיר: חזקים ביחד </a:t>
            </a:r>
          </a:p>
        </p:txBody>
      </p:sp>
      <p:sp>
        <p:nvSpPr>
          <p:cNvPr id="3" name="מציין מיקום תוכן 2">
            <a:extLst>
              <a:ext uri="{FF2B5EF4-FFF2-40B4-BE49-F238E27FC236}">
                <a16:creationId xmlns:a16="http://schemas.microsoft.com/office/drawing/2014/main" id="{FD78419E-68E5-922B-8040-89D8FE5532F8}"/>
              </a:ext>
            </a:extLst>
          </p:cNvPr>
          <p:cNvSpPr>
            <a:spLocks noGrp="1"/>
          </p:cNvSpPr>
          <p:nvPr>
            <p:ph idx="1"/>
          </p:nvPr>
        </p:nvSpPr>
        <p:spPr>
          <a:xfrm>
            <a:off x="1512439" y="2959729"/>
            <a:ext cx="5448255" cy="3341075"/>
          </a:xfrm>
        </p:spPr>
        <p:txBody>
          <a:bodyPr anchor="t">
            <a:normAutofit/>
          </a:bodyPr>
          <a:lstStyle/>
          <a:p>
            <a:r>
              <a:rPr lang="en-US" sz="1800" dirty="0">
                <a:hlinkClick r:id="rId4"/>
              </a:rPr>
              <a:t>https://www.youtube.com/watch?v=PDdgDfir4SQ</a:t>
            </a:r>
            <a:endParaRPr lang="en-US" sz="1800" dirty="0"/>
          </a:p>
          <a:p>
            <a:r>
              <a:rPr lang="he-IL" sz="1800" dirty="0">
                <a:latin typeface="Heebo" pitchFamily="2" charset="-79"/>
                <a:cs typeface="Heebo" pitchFamily="2" charset="-79"/>
              </a:rPr>
              <a:t>בזמן שאנחנו מקשיבים- חפשו בשיר שורה שאהבתם במיוחד, וכתבו אותה על פתק. </a:t>
            </a:r>
          </a:p>
          <a:p>
            <a:pPr marL="0" indent="0">
              <a:buNone/>
            </a:pPr>
            <a:endParaRPr lang="he-IL" sz="1800" dirty="0"/>
          </a:p>
          <a:p>
            <a:endParaRPr lang="he-IL" sz="1800" dirty="0"/>
          </a:p>
        </p:txBody>
      </p:sp>
    </p:spTree>
    <p:extLst>
      <p:ext uri="{BB962C8B-B14F-4D97-AF65-F5344CB8AC3E}">
        <p14:creationId xmlns:p14="http://schemas.microsoft.com/office/powerpoint/2010/main" val="316572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75BDE9-5A57-9DD3-6B0D-EA5E209CA675}"/>
              </a:ext>
            </a:extLst>
          </p:cNvPr>
          <p:cNvSpPr>
            <a:spLocks noGrp="1"/>
          </p:cNvSpPr>
          <p:nvPr>
            <p:ph type="title"/>
          </p:nvPr>
        </p:nvSpPr>
        <p:spPr>
          <a:xfrm>
            <a:off x="1614578" y="492185"/>
            <a:ext cx="9392728" cy="685946"/>
          </a:xfrm>
        </p:spPr>
        <p:txBody>
          <a:bodyPr>
            <a:normAutofit fontScale="90000"/>
          </a:bodyPr>
          <a:lstStyle/>
          <a:p>
            <a:pPr algn="ctr"/>
            <a:r>
              <a:rPr lang="he-IL" b="1" dirty="0">
                <a:latin typeface="Heebo" pitchFamily="2" charset="-79"/>
                <a:cs typeface="Heebo" pitchFamily="2" charset="-79"/>
              </a:rPr>
              <a:t>חזקים ביחד</a:t>
            </a:r>
            <a:br>
              <a:rPr lang="en-US" b="1" dirty="0">
                <a:latin typeface="Heebo" pitchFamily="2" charset="-79"/>
                <a:cs typeface="Heebo" pitchFamily="2" charset="-79"/>
              </a:rPr>
            </a:br>
            <a:r>
              <a:rPr lang="he-IL" dirty="0">
                <a:latin typeface="Heebo" pitchFamily="2" charset="-79"/>
                <a:cs typeface="Heebo" pitchFamily="2" charset="-79"/>
              </a:rPr>
              <a:t>מילים ולחן: </a:t>
            </a:r>
            <a:r>
              <a:rPr lang="he-IL" dirty="0" err="1">
                <a:latin typeface="Heebo" pitchFamily="2" charset="-79"/>
                <a:cs typeface="Heebo" pitchFamily="2" charset="-79"/>
              </a:rPr>
              <a:t>מארינה</a:t>
            </a:r>
            <a:r>
              <a:rPr lang="he-IL" dirty="0">
                <a:latin typeface="Heebo" pitchFamily="2" charset="-79"/>
                <a:cs typeface="Heebo" pitchFamily="2" charset="-79"/>
              </a:rPr>
              <a:t> </a:t>
            </a:r>
            <a:r>
              <a:rPr lang="he-IL" dirty="0" err="1">
                <a:latin typeface="Heebo" pitchFamily="2" charset="-79"/>
                <a:cs typeface="Heebo" pitchFamily="2" charset="-79"/>
              </a:rPr>
              <a:t>מקסימילאן</a:t>
            </a:r>
            <a:r>
              <a:rPr lang="he-IL" dirty="0">
                <a:latin typeface="Heebo" pitchFamily="2" charset="-79"/>
                <a:cs typeface="Heebo" pitchFamily="2" charset="-79"/>
              </a:rPr>
              <a:t> </a:t>
            </a:r>
            <a:r>
              <a:rPr lang="he-IL" dirty="0" err="1">
                <a:latin typeface="Heebo" pitchFamily="2" charset="-79"/>
                <a:cs typeface="Heebo" pitchFamily="2" charset="-79"/>
              </a:rPr>
              <a:t>בלומין</a:t>
            </a:r>
            <a:endParaRPr lang="he-IL" dirty="0">
              <a:latin typeface="Heebo" pitchFamily="2" charset="-79"/>
              <a:cs typeface="Heebo" pitchFamily="2" charset="-79"/>
            </a:endParaRPr>
          </a:p>
        </p:txBody>
      </p:sp>
      <p:sp>
        <p:nvSpPr>
          <p:cNvPr id="3" name="מציין מיקום תוכן 2">
            <a:extLst>
              <a:ext uri="{FF2B5EF4-FFF2-40B4-BE49-F238E27FC236}">
                <a16:creationId xmlns:a16="http://schemas.microsoft.com/office/drawing/2014/main" id="{BF3445B5-17E1-9893-43FC-AB31B5FAA83F}"/>
              </a:ext>
            </a:extLst>
          </p:cNvPr>
          <p:cNvSpPr>
            <a:spLocks noGrp="1"/>
          </p:cNvSpPr>
          <p:nvPr>
            <p:ph idx="1"/>
          </p:nvPr>
        </p:nvSpPr>
        <p:spPr>
          <a:xfrm>
            <a:off x="838200" y="1785668"/>
            <a:ext cx="11092132" cy="4391295"/>
          </a:xfrm>
        </p:spPr>
        <p:txBody>
          <a:bodyPr>
            <a:noAutofit/>
          </a:bodyPr>
          <a:lstStyle/>
          <a:p>
            <a:pPr marL="0" indent="0">
              <a:buNone/>
            </a:pPr>
            <a:r>
              <a:rPr lang="he-IL" sz="1800" b="0" i="0" dirty="0">
                <a:solidFill>
                  <a:srgbClr val="000000"/>
                </a:solidFill>
                <a:effectLst/>
                <a:latin typeface="Heebo" pitchFamily="2" charset="-79"/>
                <a:cs typeface="Heebo" pitchFamily="2" charset="-79"/>
              </a:rPr>
              <a:t>לא רוצה להתנצל</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על אהבת אדם</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כי אין עוד מדינה כזאת</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אין שנייה לך בעולם</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פוגשת בלי סוף אנשים טובים</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עם עיניים נוצצות</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אנחנו נינצל רק אם נשאר חזקים ביחד</a:t>
            </a:r>
            <a:br>
              <a:rPr lang="he-IL" sz="1800" dirty="0">
                <a:latin typeface="Heebo" pitchFamily="2" charset="-79"/>
                <a:cs typeface="Heebo" pitchFamily="2" charset="-79"/>
              </a:rPr>
            </a:b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הגענו ממקום אחר</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יש למה להשוות</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זרים נותנים לך </a:t>
            </a:r>
            <a:r>
              <a:rPr lang="he-IL" sz="1800" b="0" i="0" dirty="0" err="1">
                <a:solidFill>
                  <a:srgbClr val="000000"/>
                </a:solidFill>
                <a:effectLst/>
                <a:latin typeface="Heebo" pitchFamily="2" charset="-79"/>
                <a:cs typeface="Heebo" pitchFamily="2" charset="-79"/>
              </a:rPr>
              <a:t>תלב</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בלי תמורה בלי מתנות</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אני לא מוותרת על הבית שלי</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לא עוברת לברלין</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אנחנו נינצל רק אם נשאר חזקים ביחד</a:t>
            </a:r>
            <a:br>
              <a:rPr lang="he-IL" sz="1800" dirty="0">
                <a:latin typeface="Heebo" pitchFamily="2" charset="-79"/>
                <a:cs typeface="Heebo" pitchFamily="2" charset="-79"/>
              </a:rPr>
            </a:b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נחזיק חזק</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לא משנה באיזו יד</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ולא ניתן לאף אחד</a:t>
            </a:r>
            <a:br>
              <a:rPr lang="he-IL" sz="1800" dirty="0">
                <a:latin typeface="Heebo" pitchFamily="2" charset="-79"/>
                <a:cs typeface="Heebo" pitchFamily="2" charset="-79"/>
              </a:rPr>
            </a:br>
            <a:r>
              <a:rPr lang="he-IL" sz="1800" b="0" i="0" dirty="0">
                <a:solidFill>
                  <a:srgbClr val="000000"/>
                </a:solidFill>
                <a:effectLst/>
                <a:latin typeface="Heebo" pitchFamily="2" charset="-79"/>
                <a:cs typeface="Heebo" pitchFamily="2" charset="-79"/>
              </a:rPr>
              <a:t>להפריד אותנו</a:t>
            </a:r>
            <a:endParaRPr lang="he-IL" sz="1800" dirty="0">
              <a:latin typeface="Heebo" pitchFamily="2" charset="-79"/>
              <a:cs typeface="Heebo" pitchFamily="2" charset="-79"/>
            </a:endParaRPr>
          </a:p>
        </p:txBody>
      </p:sp>
      <p:sp>
        <p:nvSpPr>
          <p:cNvPr id="4" name="תיבת טקסט 3">
            <a:extLst>
              <a:ext uri="{FF2B5EF4-FFF2-40B4-BE49-F238E27FC236}">
                <a16:creationId xmlns:a16="http://schemas.microsoft.com/office/drawing/2014/main" id="{AC72758A-DEC2-BB21-F1BB-8F2000614993}"/>
              </a:ext>
            </a:extLst>
          </p:cNvPr>
          <p:cNvSpPr txBox="1"/>
          <p:nvPr/>
        </p:nvSpPr>
        <p:spPr>
          <a:xfrm>
            <a:off x="5930660" y="1652648"/>
            <a:ext cx="2281687" cy="4524315"/>
          </a:xfrm>
          <a:prstGeom prst="rect">
            <a:avLst/>
          </a:prstGeom>
          <a:noFill/>
        </p:spPr>
        <p:txBody>
          <a:bodyPr wrap="square" rtlCol="1">
            <a:spAutoFit/>
          </a:bodyPr>
          <a:lstStyle/>
          <a:p>
            <a:r>
              <a:rPr lang="he-IL" b="0" i="0" dirty="0">
                <a:solidFill>
                  <a:srgbClr val="000000"/>
                </a:solidFill>
                <a:effectLst/>
                <a:latin typeface="Heebo" pitchFamily="2" charset="-79"/>
                <a:cs typeface="Heebo" pitchFamily="2" charset="-79"/>
              </a:rPr>
              <a:t>פולין בגדד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כולם ביחד בממ"ד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אנחנו לב פועם אחד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אנחנו נינצל רק אם נשאר חזקים ביחד</a:t>
            </a:r>
            <a:br>
              <a:rPr lang="he-IL" dirty="0">
                <a:latin typeface="Heebo" pitchFamily="2" charset="-79"/>
                <a:cs typeface="Heebo" pitchFamily="2" charset="-79"/>
              </a:rPr>
            </a:b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תמיד היה פה מעורב</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זה בדיוק מה שיפה</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כל מבטא זורק אותך</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ריחות ילדות הל בקפה</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אנשים בנו בידיים שלהם</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כל בית כל רחוב</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אנחנו נינצל רק אם נשאר חזקים ביחד</a:t>
            </a:r>
            <a:br>
              <a:rPr lang="he-IL" dirty="0"/>
            </a:br>
            <a:endParaRPr lang="he-IL" dirty="0"/>
          </a:p>
        </p:txBody>
      </p:sp>
      <p:sp>
        <p:nvSpPr>
          <p:cNvPr id="6" name="תיבת טקסט 5">
            <a:extLst>
              <a:ext uri="{FF2B5EF4-FFF2-40B4-BE49-F238E27FC236}">
                <a16:creationId xmlns:a16="http://schemas.microsoft.com/office/drawing/2014/main" id="{C4D53B09-99A2-059E-978F-112E4B797093}"/>
              </a:ext>
            </a:extLst>
          </p:cNvPr>
          <p:cNvSpPr txBox="1"/>
          <p:nvPr/>
        </p:nvSpPr>
        <p:spPr>
          <a:xfrm>
            <a:off x="3648973" y="1402931"/>
            <a:ext cx="1802920" cy="5078313"/>
          </a:xfrm>
          <a:prstGeom prst="rect">
            <a:avLst/>
          </a:prstGeom>
          <a:noFill/>
        </p:spPr>
        <p:txBody>
          <a:bodyPr wrap="square" rtlCol="1">
            <a:spAutoFit/>
          </a:bodyPr>
          <a:lstStyle/>
          <a:p>
            <a:br>
              <a:rPr lang="he-IL" dirty="0"/>
            </a:br>
            <a:r>
              <a:rPr lang="he-IL" b="0" i="0" dirty="0">
                <a:solidFill>
                  <a:srgbClr val="000000"/>
                </a:solidFill>
                <a:effectLst/>
                <a:latin typeface="Heebo" pitchFamily="2" charset="-79"/>
                <a:cs typeface="Heebo" pitchFamily="2" charset="-79"/>
              </a:rPr>
              <a:t>נחזיק חזק</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לא משנה באיזה צד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ולא ניתן לאף אחד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להפריד אותנו</a:t>
            </a:r>
            <a:br>
              <a:rPr lang="he-IL" dirty="0">
                <a:latin typeface="Heebo" pitchFamily="2" charset="-79"/>
                <a:cs typeface="Heebo" pitchFamily="2" charset="-79"/>
              </a:rPr>
            </a:b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פולין בגדד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כולם ביחד בממ"ד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אנחנו לב פועם אחד</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אנחנו נינצל רק אם נשאר חזקים ביחד</a:t>
            </a:r>
            <a:br>
              <a:rPr lang="he-IL" dirty="0">
                <a:latin typeface="Heebo" pitchFamily="2" charset="-79"/>
                <a:cs typeface="Heebo" pitchFamily="2" charset="-79"/>
              </a:rPr>
            </a:br>
            <a:br>
              <a:rPr lang="he-IL" dirty="0"/>
            </a:br>
            <a:br>
              <a:rPr lang="he-IL" dirty="0"/>
            </a:br>
            <a:endParaRPr lang="he-IL" dirty="0"/>
          </a:p>
        </p:txBody>
      </p:sp>
      <p:sp>
        <p:nvSpPr>
          <p:cNvPr id="7" name="תיבת טקסט 6">
            <a:extLst>
              <a:ext uri="{FF2B5EF4-FFF2-40B4-BE49-F238E27FC236}">
                <a16:creationId xmlns:a16="http://schemas.microsoft.com/office/drawing/2014/main" id="{F08C6DD3-CD7C-0E59-FE63-E54265808392}"/>
              </a:ext>
            </a:extLst>
          </p:cNvPr>
          <p:cNvSpPr txBox="1"/>
          <p:nvPr/>
        </p:nvSpPr>
        <p:spPr>
          <a:xfrm>
            <a:off x="1387415" y="1385678"/>
            <a:ext cx="1732472" cy="4524315"/>
          </a:xfrm>
          <a:prstGeom prst="rect">
            <a:avLst/>
          </a:prstGeom>
          <a:noFill/>
        </p:spPr>
        <p:txBody>
          <a:bodyPr wrap="square" rtlCol="1">
            <a:spAutoFit/>
          </a:bodyPr>
          <a:lstStyle/>
          <a:p>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לא ניתן לזעם להפיל אותנו</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יש </a:t>
            </a:r>
            <a:r>
              <a:rPr lang="he-IL" b="0" i="0" dirty="0" err="1">
                <a:solidFill>
                  <a:srgbClr val="000000"/>
                </a:solidFill>
                <a:effectLst/>
                <a:latin typeface="Heebo" pitchFamily="2" charset="-79"/>
                <a:cs typeface="Heebo" pitchFamily="2" charset="-79"/>
              </a:rPr>
              <a:t>סביבינו</a:t>
            </a:r>
            <a:r>
              <a:rPr lang="he-IL" b="0" i="0" dirty="0">
                <a:solidFill>
                  <a:srgbClr val="000000"/>
                </a:solidFill>
                <a:effectLst/>
                <a:latin typeface="Heebo" pitchFamily="2" charset="-79"/>
                <a:cs typeface="Heebo" pitchFamily="2" charset="-79"/>
              </a:rPr>
              <a:t> ילדים</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אנחנו נינצל רק אם נשאר חזקים ביחד</a:t>
            </a:r>
          </a:p>
          <a:p>
            <a:br>
              <a:rPr lang="en-US" b="0" i="0" dirty="0">
                <a:solidFill>
                  <a:srgbClr val="000000"/>
                </a:solidFill>
                <a:effectLst/>
                <a:latin typeface="Heebo" pitchFamily="2" charset="-79"/>
                <a:cs typeface="Heebo" pitchFamily="2" charset="-79"/>
              </a:rPr>
            </a:br>
            <a:r>
              <a:rPr lang="he-IL" b="0" i="0" dirty="0">
                <a:solidFill>
                  <a:srgbClr val="000000"/>
                </a:solidFill>
                <a:effectLst/>
                <a:latin typeface="Heebo" pitchFamily="2" charset="-79"/>
                <a:cs typeface="Heebo" pitchFamily="2" charset="-79"/>
              </a:rPr>
              <a:t>אני לא מוותרת על הבית שלי</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מזרחית </a:t>
            </a:r>
            <a:r>
              <a:rPr lang="he-IL" b="0" i="0" dirty="0" err="1">
                <a:solidFill>
                  <a:srgbClr val="000000"/>
                </a:solidFill>
                <a:effectLst/>
                <a:latin typeface="Heebo" pitchFamily="2" charset="-79"/>
                <a:cs typeface="Heebo" pitchFamily="2" charset="-79"/>
              </a:rPr>
              <a:t>ב"נובי</a:t>
            </a:r>
            <a:r>
              <a:rPr lang="he-IL" b="0" i="0" dirty="0">
                <a:solidFill>
                  <a:srgbClr val="000000"/>
                </a:solidFill>
                <a:effectLst/>
                <a:latin typeface="Heebo" pitchFamily="2" charset="-79"/>
                <a:cs typeface="Heebo" pitchFamily="2" charset="-79"/>
              </a:rPr>
              <a:t> </a:t>
            </a:r>
            <a:r>
              <a:rPr lang="he-IL" b="0" i="0" dirty="0" err="1">
                <a:solidFill>
                  <a:srgbClr val="000000"/>
                </a:solidFill>
                <a:effectLst/>
                <a:latin typeface="Heebo" pitchFamily="2" charset="-79"/>
                <a:cs typeface="Heebo" pitchFamily="2" charset="-79"/>
              </a:rPr>
              <a:t>גוד</a:t>
            </a:r>
            <a:r>
              <a:rPr lang="he-IL" b="0" i="0" dirty="0">
                <a:solidFill>
                  <a:srgbClr val="000000"/>
                </a:solidFill>
                <a:effectLst/>
                <a:latin typeface="Heebo" pitchFamily="2" charset="-79"/>
                <a:cs typeface="Heebo" pitchFamily="2" charset="-79"/>
              </a:rPr>
              <a:t>"</a:t>
            </a:r>
            <a:br>
              <a:rPr lang="he-IL" dirty="0">
                <a:latin typeface="Heebo" pitchFamily="2" charset="-79"/>
                <a:cs typeface="Heebo" pitchFamily="2" charset="-79"/>
              </a:rPr>
            </a:br>
            <a:r>
              <a:rPr lang="he-IL" b="0" i="0" dirty="0">
                <a:solidFill>
                  <a:srgbClr val="000000"/>
                </a:solidFill>
                <a:effectLst/>
                <a:latin typeface="Heebo" pitchFamily="2" charset="-79"/>
                <a:cs typeface="Heebo" pitchFamily="2" charset="-79"/>
              </a:rPr>
              <a:t>אנחנו נינצל רק אם נשאר חזקים ביחד</a:t>
            </a:r>
            <a:endParaRPr lang="he-IL" dirty="0">
              <a:latin typeface="Heebo" pitchFamily="2" charset="-79"/>
              <a:cs typeface="Heebo" pitchFamily="2" charset="-79"/>
            </a:endParaRPr>
          </a:p>
        </p:txBody>
      </p:sp>
    </p:spTree>
    <p:extLst>
      <p:ext uri="{BB962C8B-B14F-4D97-AF65-F5344CB8AC3E}">
        <p14:creationId xmlns:p14="http://schemas.microsoft.com/office/powerpoint/2010/main" val="133721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8B068B58-6F94-4AFF-A8A7-18573884D6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3" name="Picture 12">
            <a:extLst>
              <a:ext uri="{FF2B5EF4-FFF2-40B4-BE49-F238E27FC236}">
                <a16:creationId xmlns:a16="http://schemas.microsoft.com/office/drawing/2014/main" id="{B0DAC8FB-A162-44E3-A606-C855A03A5B0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24" name="Rectangle 14">
            <a:extLst>
              <a:ext uri="{FF2B5EF4-FFF2-40B4-BE49-F238E27FC236}">
                <a16:creationId xmlns:a16="http://schemas.microsoft.com/office/drawing/2014/main" id="{21BDEC81-16A7-4451-B893-C15000083B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16">
            <a:extLst>
              <a:ext uri="{FF2B5EF4-FFF2-40B4-BE49-F238E27FC236}">
                <a16:creationId xmlns:a16="http://schemas.microsoft.com/office/drawing/2014/main" id="{BE5B028C-7535-45E5-9D2C-32C50D0E0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542" y="729175"/>
            <a:ext cx="11099352" cy="5399650"/>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כותרת 1">
            <a:extLst>
              <a:ext uri="{FF2B5EF4-FFF2-40B4-BE49-F238E27FC236}">
                <a16:creationId xmlns:a16="http://schemas.microsoft.com/office/drawing/2014/main" id="{AAD35DC1-9F78-5905-A436-A1EDE6728F3F}"/>
              </a:ext>
            </a:extLst>
          </p:cNvPr>
          <p:cNvSpPr>
            <a:spLocks noGrp="1"/>
          </p:cNvSpPr>
          <p:nvPr>
            <p:ph type="title"/>
          </p:nvPr>
        </p:nvSpPr>
        <p:spPr>
          <a:xfrm>
            <a:off x="8324492" y="854739"/>
            <a:ext cx="3195478" cy="640226"/>
          </a:xfrm>
        </p:spPr>
        <p:txBody>
          <a:bodyPr anchor="b">
            <a:normAutofit fontScale="90000"/>
          </a:bodyPr>
          <a:lstStyle/>
          <a:p>
            <a:r>
              <a:rPr lang="he-IL" sz="4800" b="1" dirty="0">
                <a:latin typeface="Heebo" pitchFamily="2" charset="-79"/>
                <a:cs typeface="Heebo" pitchFamily="2" charset="-79"/>
              </a:rPr>
              <a:t>בואו נדבר...</a:t>
            </a:r>
          </a:p>
        </p:txBody>
      </p:sp>
      <p:graphicFrame>
        <p:nvGraphicFramePr>
          <p:cNvPr id="4" name="מציין מיקום תוכן 3">
            <a:extLst>
              <a:ext uri="{FF2B5EF4-FFF2-40B4-BE49-F238E27FC236}">
                <a16:creationId xmlns:a16="http://schemas.microsoft.com/office/drawing/2014/main" id="{23A21A64-7A1E-3C12-3D1F-FDFBC146ED13}"/>
              </a:ext>
            </a:extLst>
          </p:cNvPr>
          <p:cNvGraphicFramePr>
            <a:graphicFrameLocks noGrp="1"/>
          </p:cNvGraphicFramePr>
          <p:nvPr>
            <p:ph idx="1"/>
            <p:extLst>
              <p:ext uri="{D42A27DB-BD31-4B8C-83A1-F6EECF244321}">
                <p14:modId xmlns:p14="http://schemas.microsoft.com/office/powerpoint/2010/main" val="2708237376"/>
              </p:ext>
            </p:extLst>
          </p:nvPr>
        </p:nvGraphicFramePr>
        <p:xfrm>
          <a:off x="2020012" y="998673"/>
          <a:ext cx="7900366" cy="48606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8262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D21050B-D85A-4CC6-94EC-450D24F19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C4720EDA-E218-43A9-8817-08F09F4DB6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4" name="Rectangle 13">
            <a:extLst>
              <a:ext uri="{FF2B5EF4-FFF2-40B4-BE49-F238E27FC236}">
                <a16:creationId xmlns:a16="http://schemas.microsoft.com/office/drawing/2014/main" id="{D87C4F29-0DC4-4901-A2FD-7C88889E6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5F81162-7738-4BC8-BA5D-ADEFD7F2D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083" y="-1044"/>
            <a:ext cx="6432966" cy="6859043"/>
          </a:xfrm>
          <a:prstGeom prst="rect">
            <a:avLst/>
          </a:prstGeom>
          <a:solidFill>
            <a:schemeClr val="bg1"/>
          </a:solidFill>
          <a:ln w="1206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כותרת 1">
            <a:extLst>
              <a:ext uri="{FF2B5EF4-FFF2-40B4-BE49-F238E27FC236}">
                <a16:creationId xmlns:a16="http://schemas.microsoft.com/office/drawing/2014/main" id="{0239A798-DBD7-CAF1-E926-E152C7435B09}"/>
              </a:ext>
            </a:extLst>
          </p:cNvPr>
          <p:cNvSpPr>
            <a:spLocks noGrp="1"/>
          </p:cNvSpPr>
          <p:nvPr>
            <p:ph type="title"/>
          </p:nvPr>
        </p:nvSpPr>
        <p:spPr>
          <a:xfrm>
            <a:off x="5080958" y="1190445"/>
            <a:ext cx="2070340" cy="288196"/>
          </a:xfrm>
        </p:spPr>
        <p:txBody>
          <a:bodyPr anchor="b">
            <a:normAutofit fontScale="90000"/>
          </a:bodyPr>
          <a:lstStyle/>
          <a:p>
            <a:r>
              <a:rPr lang="he-IL" sz="4800" b="1" dirty="0">
                <a:latin typeface="Heebo" pitchFamily="2" charset="-79"/>
                <a:cs typeface="Heebo" pitchFamily="2" charset="-79"/>
              </a:rPr>
              <a:t>גם אני..</a:t>
            </a:r>
            <a:br>
              <a:rPr lang="he-IL" sz="4800" dirty="0"/>
            </a:br>
            <a:endParaRPr lang="he-IL" sz="4800" dirty="0"/>
          </a:p>
        </p:txBody>
      </p:sp>
      <p:sp>
        <p:nvSpPr>
          <p:cNvPr id="3" name="מציין מיקום תוכן 2">
            <a:extLst>
              <a:ext uri="{FF2B5EF4-FFF2-40B4-BE49-F238E27FC236}">
                <a16:creationId xmlns:a16="http://schemas.microsoft.com/office/drawing/2014/main" id="{6DDEE78A-C343-B740-0108-BB37164DE81C}"/>
              </a:ext>
            </a:extLst>
          </p:cNvPr>
          <p:cNvSpPr>
            <a:spLocks noGrp="1"/>
          </p:cNvSpPr>
          <p:nvPr>
            <p:ph idx="1"/>
          </p:nvPr>
        </p:nvSpPr>
        <p:spPr>
          <a:xfrm>
            <a:off x="1095555" y="1086928"/>
            <a:ext cx="5943601" cy="5213877"/>
          </a:xfrm>
        </p:spPr>
        <p:txBody>
          <a:bodyPr anchor="t">
            <a:normAutofit/>
          </a:bodyPr>
          <a:lstStyle/>
          <a:p>
            <a:r>
              <a:rPr lang="he-IL" sz="2400" dirty="0">
                <a:latin typeface="Heebo" pitchFamily="2" charset="-79"/>
                <a:cs typeface="Heebo" pitchFamily="2" charset="-79"/>
              </a:rPr>
              <a:t>דואג/ דאגתי לאדם קרוב/ חשוב לי</a:t>
            </a:r>
          </a:p>
          <a:p>
            <a:r>
              <a:rPr lang="he-IL" sz="2400" dirty="0">
                <a:latin typeface="Heebo" pitchFamily="2" charset="-79"/>
                <a:cs typeface="Heebo" pitchFamily="2" charset="-79"/>
              </a:rPr>
              <a:t>חושב על מה יהיה כשיגיע תורי להתגייס</a:t>
            </a:r>
          </a:p>
          <a:p>
            <a:r>
              <a:rPr lang="he-IL" sz="2400" dirty="0">
                <a:latin typeface="Heebo" pitchFamily="2" charset="-79"/>
                <a:cs typeface="Heebo" pitchFamily="2" charset="-79"/>
              </a:rPr>
              <a:t>הרגשתי שזה לא בסדר אם אני עושה דברים "שמחים" או של שגרה כשיש מלחמה בחוץ</a:t>
            </a:r>
          </a:p>
          <a:p>
            <a:r>
              <a:rPr lang="he-IL" sz="2400" dirty="0">
                <a:latin typeface="Heebo" pitchFamily="2" charset="-79"/>
                <a:cs typeface="Heebo" pitchFamily="2" charset="-79"/>
              </a:rPr>
              <a:t>הרגשתי שאני חייב להיות צמוד לחדשות</a:t>
            </a:r>
          </a:p>
          <a:p>
            <a:r>
              <a:rPr lang="he-IL" sz="2400" dirty="0">
                <a:latin typeface="Heebo" pitchFamily="2" charset="-79"/>
                <a:cs typeface="Heebo" pitchFamily="2" charset="-79"/>
              </a:rPr>
              <a:t>הרגשתי שאני לא יכול לראות יותר חדשות</a:t>
            </a:r>
          </a:p>
          <a:p>
            <a:r>
              <a:rPr lang="he-IL" sz="2400" dirty="0">
                <a:latin typeface="Heebo" pitchFamily="2" charset="-79"/>
                <a:cs typeface="Heebo" pitchFamily="2" charset="-79"/>
              </a:rPr>
              <a:t>שמחתי לראות שיש בעולם מי שתומך בישראל</a:t>
            </a:r>
          </a:p>
          <a:p>
            <a:r>
              <a:rPr lang="he-IL" sz="2400" dirty="0">
                <a:latin typeface="Heebo" pitchFamily="2" charset="-79"/>
                <a:cs typeface="Heebo" pitchFamily="2" charset="-79"/>
              </a:rPr>
              <a:t>ציפיתי לדברים כייפים או גדולים שהיו אמורים לקרות והתבטלו בגלל המלחמה</a:t>
            </a:r>
          </a:p>
          <a:p>
            <a:r>
              <a:rPr lang="he-IL" sz="2400" dirty="0">
                <a:latin typeface="Heebo" pitchFamily="2" charset="-79"/>
                <a:cs typeface="Heebo" pitchFamily="2" charset="-79"/>
              </a:rPr>
              <a:t>הרגשתי שזה אולי לא בסדר להיות מאוכזב מתוכניות שהתבטלו כשיש מלחמה</a:t>
            </a:r>
          </a:p>
        </p:txBody>
      </p:sp>
    </p:spTree>
    <p:extLst>
      <p:ext uri="{BB962C8B-B14F-4D97-AF65-F5344CB8AC3E}">
        <p14:creationId xmlns:p14="http://schemas.microsoft.com/office/powerpoint/2010/main" val="214987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2EBFA83-D4DB-4CA0-B229-9E44634D7F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 name="Picture 39">
            <a:extLst>
              <a:ext uri="{FF2B5EF4-FFF2-40B4-BE49-F238E27FC236}">
                <a16:creationId xmlns:a16="http://schemas.microsoft.com/office/drawing/2014/main" id="{B0DAC8FB-A162-44E3-A606-C855A03A5B0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42" name="Rectangle 41">
            <a:extLst>
              <a:ext uri="{FF2B5EF4-FFF2-40B4-BE49-F238E27FC236}">
                <a16:creationId xmlns:a16="http://schemas.microsoft.com/office/drawing/2014/main" id="{21BDEC81-16A7-4451-B893-C15000083B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26A515A1-4D80-430E-BE0A-71A290516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542" y="729175"/>
            <a:ext cx="11099352" cy="5399650"/>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כותרת 1">
            <a:extLst>
              <a:ext uri="{FF2B5EF4-FFF2-40B4-BE49-F238E27FC236}">
                <a16:creationId xmlns:a16="http://schemas.microsoft.com/office/drawing/2014/main" id="{70971CC3-C76B-B928-123A-5760965A7EF0}"/>
              </a:ext>
            </a:extLst>
          </p:cNvPr>
          <p:cNvSpPr>
            <a:spLocks noGrp="1"/>
          </p:cNvSpPr>
          <p:nvPr>
            <p:ph type="title"/>
          </p:nvPr>
        </p:nvSpPr>
        <p:spPr>
          <a:xfrm>
            <a:off x="6597016" y="905011"/>
            <a:ext cx="4589328" cy="1889135"/>
          </a:xfrm>
        </p:spPr>
        <p:txBody>
          <a:bodyPr anchor="b">
            <a:normAutofit/>
          </a:bodyPr>
          <a:lstStyle/>
          <a:p>
            <a:r>
              <a:rPr lang="he-IL" sz="4800" b="1" dirty="0">
                <a:latin typeface="Heebo" pitchFamily="2" charset="-79"/>
                <a:cs typeface="Heebo" pitchFamily="2" charset="-79"/>
              </a:rPr>
              <a:t>מה אני יכול/ה לעשות? </a:t>
            </a:r>
          </a:p>
        </p:txBody>
      </p:sp>
      <p:pic>
        <p:nvPicPr>
          <p:cNvPr id="5" name="תמונה 4">
            <a:extLst>
              <a:ext uri="{FF2B5EF4-FFF2-40B4-BE49-F238E27FC236}">
                <a16:creationId xmlns:a16="http://schemas.microsoft.com/office/drawing/2014/main" id="{1DD0390C-C138-9260-DC5F-0A6E801DC0A9}"/>
              </a:ext>
            </a:extLst>
          </p:cNvPr>
          <p:cNvPicPr>
            <a:picLocks noChangeAspect="1"/>
          </p:cNvPicPr>
          <p:nvPr/>
        </p:nvPicPr>
        <p:blipFill>
          <a:blip r:embed="rId4"/>
          <a:stretch>
            <a:fillRect/>
          </a:stretch>
        </p:blipFill>
        <p:spPr>
          <a:xfrm>
            <a:off x="8891680" y="3811367"/>
            <a:ext cx="1751622" cy="1788030"/>
          </a:xfrm>
          <a:prstGeom prst="rect">
            <a:avLst/>
          </a:prstGeom>
        </p:spPr>
      </p:pic>
      <p:sp>
        <p:nvSpPr>
          <p:cNvPr id="3" name="מציין מיקום תוכן 2">
            <a:extLst>
              <a:ext uri="{FF2B5EF4-FFF2-40B4-BE49-F238E27FC236}">
                <a16:creationId xmlns:a16="http://schemas.microsoft.com/office/drawing/2014/main" id="{9028E7FC-FDA8-523A-99E2-B6F22D2B190C}"/>
              </a:ext>
            </a:extLst>
          </p:cNvPr>
          <p:cNvSpPr>
            <a:spLocks noGrp="1"/>
          </p:cNvSpPr>
          <p:nvPr>
            <p:ph idx="1"/>
          </p:nvPr>
        </p:nvSpPr>
        <p:spPr>
          <a:xfrm>
            <a:off x="6597016" y="2965592"/>
            <a:ext cx="4589328" cy="2987397"/>
          </a:xfrm>
        </p:spPr>
        <p:txBody>
          <a:bodyPr>
            <a:normAutofit/>
          </a:bodyPr>
          <a:lstStyle/>
          <a:p>
            <a:r>
              <a:rPr lang="he-IL" sz="1800" dirty="0">
                <a:latin typeface="Heebo" pitchFamily="2" charset="-79"/>
                <a:cs typeface="Heebo" pitchFamily="2" charset="-79"/>
                <a:hlinkClick r:id="rId5"/>
              </a:rPr>
              <a:t>מכתב ששלח מחנך כיתה יא לתלמידיו</a:t>
            </a:r>
            <a:endParaRPr lang="he-IL" sz="1800" dirty="0">
              <a:latin typeface="Heebo" pitchFamily="2" charset="-79"/>
              <a:cs typeface="Heebo" pitchFamily="2" charset="-79"/>
            </a:endParaRPr>
          </a:p>
          <a:p>
            <a:r>
              <a:rPr lang="he-IL" sz="1800" dirty="0">
                <a:latin typeface="Heebo" pitchFamily="2" charset="-79"/>
                <a:cs typeface="Heebo" pitchFamily="2" charset="-79"/>
              </a:rPr>
              <a:t>לפתיחה באמצעות </a:t>
            </a:r>
            <a:r>
              <a:rPr lang="en-US" sz="1800" dirty="0">
                <a:latin typeface="Heebo" pitchFamily="2" charset="-79"/>
                <a:cs typeface="Heebo" pitchFamily="2" charset="-79"/>
              </a:rPr>
              <a:t>QR</a:t>
            </a:r>
            <a:r>
              <a:rPr lang="he-IL" sz="1800" dirty="0">
                <a:latin typeface="Heebo" pitchFamily="2" charset="-79"/>
                <a:cs typeface="Heebo" pitchFamily="2" charset="-79"/>
              </a:rPr>
              <a:t>:</a:t>
            </a:r>
            <a:br>
              <a:rPr lang="en-US" sz="1800" dirty="0">
                <a:latin typeface="Heebo" pitchFamily="2" charset="-79"/>
                <a:cs typeface="Heebo" pitchFamily="2" charset="-79"/>
              </a:rPr>
            </a:br>
            <a:endParaRPr lang="he-IL" sz="1800" dirty="0">
              <a:latin typeface="Heebo" pitchFamily="2" charset="-79"/>
              <a:cs typeface="Heebo" pitchFamily="2" charset="-79"/>
            </a:endParaRPr>
          </a:p>
          <a:p>
            <a:pPr marL="0" indent="0">
              <a:buNone/>
            </a:pPr>
            <a:endParaRPr lang="he-IL" sz="1800" dirty="0">
              <a:latin typeface="Heebo" pitchFamily="2" charset="-79"/>
              <a:cs typeface="Heebo" pitchFamily="2" charset="-79"/>
            </a:endParaRPr>
          </a:p>
        </p:txBody>
      </p:sp>
    </p:spTree>
    <p:extLst>
      <p:ext uri="{BB962C8B-B14F-4D97-AF65-F5344CB8AC3E}">
        <p14:creationId xmlns:p14="http://schemas.microsoft.com/office/powerpoint/2010/main" val="3541639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a:extLst>
              <a:ext uri="{FF2B5EF4-FFF2-40B4-BE49-F238E27FC236}">
                <a16:creationId xmlns:a16="http://schemas.microsoft.com/office/drawing/2014/main" id="{8654E6D0-A14C-40BE-8E45-081517266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12">
            <a:extLst>
              <a:ext uri="{FF2B5EF4-FFF2-40B4-BE49-F238E27FC236}">
                <a16:creationId xmlns:a16="http://schemas.microsoft.com/office/drawing/2014/main" id="{5516C1EB-8D62-4BF0-92B5-02E6AE43B1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23" name="Rectangle 14">
            <a:extLst>
              <a:ext uri="{FF2B5EF4-FFF2-40B4-BE49-F238E27FC236}">
                <a16:creationId xmlns:a16="http://schemas.microsoft.com/office/drawing/2014/main" id="{A737E5B8-8F31-4942-B159-B213C4D6D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9" name="Rectangle 18">
            <a:extLst>
              <a:ext uri="{FF2B5EF4-FFF2-40B4-BE49-F238E27FC236}">
                <a16:creationId xmlns:a16="http://schemas.microsoft.com/office/drawing/2014/main" id="{78F530DA-C7D1-4968-8F8A-8700C2BB2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542" y="552813"/>
            <a:ext cx="11099352" cy="5905972"/>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כותרת 1">
            <a:extLst>
              <a:ext uri="{FF2B5EF4-FFF2-40B4-BE49-F238E27FC236}">
                <a16:creationId xmlns:a16="http://schemas.microsoft.com/office/drawing/2014/main" id="{A7A04822-E32F-2F70-3393-BF875D668114}"/>
              </a:ext>
            </a:extLst>
          </p:cNvPr>
          <p:cNvSpPr>
            <a:spLocks noGrp="1"/>
          </p:cNvSpPr>
          <p:nvPr>
            <p:ph type="title"/>
          </p:nvPr>
        </p:nvSpPr>
        <p:spPr/>
        <p:txBody>
          <a:bodyPr/>
          <a:lstStyle/>
          <a:p>
            <a:pPr algn="ctr"/>
            <a:r>
              <a:rPr lang="he-IL" b="1">
                <a:latin typeface="Heebo" pitchFamily="2" charset="-79"/>
                <a:cs typeface="Heebo" pitchFamily="2" charset="-79"/>
              </a:rPr>
              <a:t>התייחסות בעקבות קריאת המכתב</a:t>
            </a:r>
            <a:endParaRPr lang="he-IL" b="1" dirty="0">
              <a:latin typeface="Heebo" pitchFamily="2" charset="-79"/>
              <a:cs typeface="Heebo" pitchFamily="2" charset="-79"/>
            </a:endParaRPr>
          </a:p>
        </p:txBody>
      </p:sp>
      <p:graphicFrame>
        <p:nvGraphicFramePr>
          <p:cNvPr id="4" name="מציין מיקום תוכן 3">
            <a:extLst>
              <a:ext uri="{FF2B5EF4-FFF2-40B4-BE49-F238E27FC236}">
                <a16:creationId xmlns:a16="http://schemas.microsoft.com/office/drawing/2014/main" id="{7073449E-4914-58AC-375F-B16F8F58FA4C}"/>
              </a:ext>
            </a:extLst>
          </p:cNvPr>
          <p:cNvGraphicFramePr>
            <a:graphicFrameLocks noGrp="1"/>
          </p:cNvGraphicFramePr>
          <p:nvPr>
            <p:ph idx="1"/>
            <p:extLst>
              <p:ext uri="{D42A27DB-BD31-4B8C-83A1-F6EECF244321}">
                <p14:modId xmlns:p14="http://schemas.microsoft.com/office/powerpoint/2010/main" val="37912607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50651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4" name="Rectangle 13">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כותרת 1">
            <a:extLst>
              <a:ext uri="{FF2B5EF4-FFF2-40B4-BE49-F238E27FC236}">
                <a16:creationId xmlns:a16="http://schemas.microsoft.com/office/drawing/2014/main" id="{1D4A5BC0-5726-8A83-AE5C-FB9684E888B6}"/>
              </a:ext>
            </a:extLst>
          </p:cNvPr>
          <p:cNvSpPr>
            <a:spLocks noGrp="1"/>
          </p:cNvSpPr>
          <p:nvPr>
            <p:ph type="title"/>
          </p:nvPr>
        </p:nvSpPr>
        <p:spPr>
          <a:xfrm>
            <a:off x="1993641" y="1432559"/>
            <a:ext cx="7470245" cy="858321"/>
          </a:xfrm>
        </p:spPr>
        <p:txBody>
          <a:bodyPr anchor="b">
            <a:normAutofit/>
          </a:bodyPr>
          <a:lstStyle/>
          <a:p>
            <a:pPr algn="ctr"/>
            <a:r>
              <a:rPr lang="he-IL" sz="4800" b="1" dirty="0">
                <a:latin typeface="Heebo" pitchFamily="2" charset="-79"/>
                <a:cs typeface="Heebo" pitchFamily="2" charset="-79"/>
              </a:rPr>
              <a:t>עוטף עזה/ עוטף ישראל? </a:t>
            </a:r>
          </a:p>
        </p:txBody>
      </p:sp>
      <p:sp>
        <p:nvSpPr>
          <p:cNvPr id="3" name="מציין מיקום תוכן 2">
            <a:extLst>
              <a:ext uri="{FF2B5EF4-FFF2-40B4-BE49-F238E27FC236}">
                <a16:creationId xmlns:a16="http://schemas.microsoft.com/office/drawing/2014/main" id="{DD9D0F5C-73F8-FE61-BD66-033CD6C0A19F}"/>
              </a:ext>
            </a:extLst>
          </p:cNvPr>
          <p:cNvSpPr>
            <a:spLocks noGrp="1"/>
          </p:cNvSpPr>
          <p:nvPr>
            <p:ph idx="1"/>
          </p:nvPr>
        </p:nvSpPr>
        <p:spPr>
          <a:xfrm>
            <a:off x="1993641" y="2613439"/>
            <a:ext cx="8440679" cy="2962843"/>
          </a:xfrm>
        </p:spPr>
        <p:txBody>
          <a:bodyPr anchor="t">
            <a:normAutofit/>
          </a:bodyPr>
          <a:lstStyle/>
          <a:p>
            <a:pPr marL="0" indent="0" algn="ctr">
              <a:buNone/>
            </a:pPr>
            <a:r>
              <a:rPr lang="he-IL" sz="1700" dirty="0">
                <a:latin typeface="Heebo" pitchFamily="2" charset="-79"/>
                <a:cs typeface="Heebo" pitchFamily="2" charset="-79"/>
              </a:rPr>
              <a:t>נתחיל בחידון קצר: </a:t>
            </a:r>
          </a:p>
          <a:p>
            <a:pPr marL="0" indent="0" algn="ctr">
              <a:buNone/>
            </a:pPr>
            <a:r>
              <a:rPr lang="en-US" sz="1700" dirty="0">
                <a:latin typeface="Heebo" pitchFamily="2" charset="-79"/>
                <a:cs typeface="Heebo" pitchFamily="2" charset="-79"/>
                <a:hlinkClick r:id="rId4"/>
              </a:rPr>
              <a:t>https://www.canva.com/design/DAFxRI-O4co/GwhUAHqAKXaC-hgVZQhsVQ/edit</a:t>
            </a:r>
            <a:endParaRPr lang="he-IL" sz="1700" dirty="0">
              <a:latin typeface="Heebo" pitchFamily="2" charset="-79"/>
              <a:cs typeface="Heebo" pitchFamily="2" charset="-79"/>
            </a:endParaRPr>
          </a:p>
          <a:p>
            <a:pPr marL="0" indent="0" algn="ctr">
              <a:buNone/>
            </a:pPr>
            <a:endParaRPr lang="he-IL" sz="1700" dirty="0">
              <a:latin typeface="Heebo" pitchFamily="2" charset="-79"/>
              <a:cs typeface="Heebo" pitchFamily="2" charset="-79"/>
            </a:endParaRPr>
          </a:p>
          <a:p>
            <a:pPr marL="0" indent="0" algn="ctr">
              <a:buNone/>
            </a:pPr>
            <a:r>
              <a:rPr lang="he-IL" sz="1700" dirty="0">
                <a:latin typeface="Heebo" pitchFamily="2" charset="-79"/>
                <a:cs typeface="Heebo" pitchFamily="2" charset="-79"/>
              </a:rPr>
              <a:t> מה לדעתכם הוא השם הנכון?</a:t>
            </a:r>
            <a:br>
              <a:rPr lang="en-US" sz="1700" dirty="0">
                <a:latin typeface="Heebo" pitchFamily="2" charset="-79"/>
                <a:cs typeface="Heebo" pitchFamily="2" charset="-79"/>
              </a:rPr>
            </a:br>
            <a:r>
              <a:rPr lang="he-IL" sz="1700" dirty="0">
                <a:latin typeface="Heebo" pitchFamily="2" charset="-79"/>
                <a:cs typeface="Heebo" pitchFamily="2" charset="-79"/>
              </a:rPr>
              <a:t>נסיים בצפייה בכתבה: </a:t>
            </a:r>
            <a:r>
              <a:rPr lang="he-IL" sz="1700" b="1" i="0" dirty="0">
                <a:effectLst/>
                <a:latin typeface="Heebo" pitchFamily="2" charset="-79"/>
                <a:cs typeface="Heebo" pitchFamily="2" charset="-79"/>
              </a:rPr>
              <a:t>אנחנו לא עוטף עזה - אנחנו עוטף ישראל</a:t>
            </a:r>
            <a:endParaRPr lang="he-IL" sz="1700" dirty="0">
              <a:latin typeface="Heebo" pitchFamily="2" charset="-79"/>
              <a:cs typeface="Heebo" pitchFamily="2" charset="-79"/>
            </a:endParaRPr>
          </a:p>
          <a:p>
            <a:pPr marL="0" indent="0" algn="ctr">
              <a:buNone/>
            </a:pPr>
            <a:r>
              <a:rPr lang="en-US" sz="1700" dirty="0">
                <a:latin typeface="Heebo" pitchFamily="2" charset="-79"/>
                <a:cs typeface="Heebo" pitchFamily="2" charset="-79"/>
                <a:hlinkClick r:id="rId5"/>
              </a:rPr>
              <a:t>https://www.youtube.com/watch?v=JKzms3KjzLE</a:t>
            </a:r>
            <a:endParaRPr lang="he-IL" sz="1700" dirty="0">
              <a:latin typeface="Heebo" pitchFamily="2" charset="-79"/>
              <a:cs typeface="Heebo" pitchFamily="2" charset="-79"/>
            </a:endParaRPr>
          </a:p>
          <a:p>
            <a:pPr marL="0" indent="0" algn="ctr">
              <a:buNone/>
            </a:pPr>
            <a:endParaRPr lang="he-IL" sz="1700" dirty="0"/>
          </a:p>
        </p:txBody>
      </p:sp>
    </p:spTree>
    <p:extLst>
      <p:ext uri="{BB962C8B-B14F-4D97-AF65-F5344CB8AC3E}">
        <p14:creationId xmlns:p14="http://schemas.microsoft.com/office/powerpoint/2010/main" val="215298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התאמה אישית 1">
      <a:dk1>
        <a:sysClr val="windowText" lastClr="000000"/>
      </a:dk1>
      <a:lt1>
        <a:sysClr val="window" lastClr="FFFFFF"/>
      </a:lt1>
      <a:dk2>
        <a:srgbClr val="242852"/>
      </a:dk2>
      <a:lt2>
        <a:srgbClr val="90A2CF"/>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800</Words>
  <Application>Microsoft Office PowerPoint</Application>
  <PresentationFormat>מסך רחב</PresentationFormat>
  <Paragraphs>55</Paragraphs>
  <Slides>8</Slides>
  <Notes>7</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8</vt:i4>
      </vt:variant>
    </vt:vector>
  </HeadingPairs>
  <TitlesOfParts>
    <vt:vector size="13" baseType="lpstr">
      <vt:lpstr>Arial</vt:lpstr>
      <vt:lpstr>Calibri</vt:lpstr>
      <vt:lpstr>Calibri Light</vt:lpstr>
      <vt:lpstr>Heebo</vt:lpstr>
      <vt:lpstr>ערכת נושא Office</vt:lpstr>
      <vt:lpstr>" זהו שיר אחרי מלחמה הוא תמיד מזכיר לי תקווה"</vt:lpstr>
      <vt:lpstr>האזנה משותפת לשיר: חזקים ביחד </vt:lpstr>
      <vt:lpstr>חזקים ביחד מילים ולחן: מארינה מקסימילאן בלומין</vt:lpstr>
      <vt:lpstr>בואו נדבר...</vt:lpstr>
      <vt:lpstr>גם אני.. </vt:lpstr>
      <vt:lpstr>מה אני יכול/ה לעשות? </vt:lpstr>
      <vt:lpstr>התייחסות בעקבות קריאת המכתב</vt:lpstr>
      <vt:lpstr>עוטף עזה/ עוטף ישראל?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זהו שיר אחרי מלחמה הוא תמיד מזכיר לי תקווה"</dc:title>
  <dc:creator>Noa Meroz</dc:creator>
  <cp:lastModifiedBy>נועה ירון- רכזת תוכן תחום נוער</cp:lastModifiedBy>
  <cp:revision>7</cp:revision>
  <dcterms:created xsi:type="dcterms:W3CDTF">2023-10-26T06:38:25Z</dcterms:created>
  <dcterms:modified xsi:type="dcterms:W3CDTF">2023-10-26T13:02:36Z</dcterms:modified>
</cp:coreProperties>
</file>