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4" r:id="rId6"/>
    <p:sldId id="265" r:id="rId7"/>
    <p:sldId id="266" r:id="rId8"/>
    <p:sldId id="267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595" y="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עמוד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עמודת 3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E835372-610D-49E2-A5B2-4DE0F1AD21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cs typeface="+mn-cs"/>
              </a:rPr>
              <a:t>מרץ לוהט 1978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4A439D75-F7EB-48F9-BD81-E376B92F0D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91173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AC5D86E-E059-4ABE-BBD6-239780835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>
                <a:cs typeface="+mn-cs"/>
              </a:rPr>
              <a:t>מבצע ליטני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A8F6B05-DC92-407F-A60C-360EE971A25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e-IL" dirty="0"/>
              <a:t>אירועים חריגים</a:t>
            </a:r>
          </a:p>
          <a:p>
            <a:pPr lvl="1"/>
            <a:r>
              <a:rPr lang="he-IL" dirty="0"/>
              <a:t>סגן דניאל </a:t>
            </a:r>
            <a:r>
              <a:rPr lang="he-IL" dirty="0" err="1"/>
              <a:t>פינטו</a:t>
            </a:r>
            <a:r>
              <a:rPr lang="he-IL" dirty="0"/>
              <a:t> </a:t>
            </a:r>
          </a:p>
          <a:p>
            <a:pPr lvl="2"/>
            <a:r>
              <a:rPr lang="he-IL" dirty="0"/>
              <a:t>עינה ורצח בחניקה 4 כפריים לבנונים והשליך את גופותיהם לבאר</a:t>
            </a:r>
          </a:p>
          <a:p>
            <a:pPr lvl="2"/>
            <a:r>
              <a:rPr lang="he-IL" dirty="0"/>
              <a:t>הועמד לדין ונגזרו עליו 8 שנות מאסר</a:t>
            </a:r>
          </a:p>
          <a:p>
            <a:pPr lvl="1"/>
            <a:r>
              <a:rPr lang="he-IL" dirty="0"/>
              <a:t>סגן אלוף אריה שדה</a:t>
            </a:r>
          </a:p>
          <a:p>
            <a:pPr lvl="2"/>
            <a:r>
              <a:rPr lang="he-IL" dirty="0"/>
              <a:t>הואשם בהריגת שבוי</a:t>
            </a:r>
          </a:p>
          <a:p>
            <a:pPr lvl="2"/>
            <a:r>
              <a:rPr lang="he-IL" dirty="0"/>
              <a:t>נידון ל 8 </a:t>
            </a:r>
            <a:r>
              <a:rPr lang="he-IL"/>
              <a:t>חודשי מאסר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32478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06EB32E0-1779-4FE6-A38A-9A290498D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93" y="36957"/>
            <a:ext cx="9616477" cy="552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595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BAD8B63-68E7-49D4-B9EC-9CD606868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>
                <a:cs typeface="+mn-cs"/>
              </a:rPr>
              <a:t>השתלשלות </a:t>
            </a:r>
            <a:r>
              <a:rPr lang="he-IL" b="1" dirty="0" err="1">
                <a:cs typeface="+mn-cs"/>
              </a:rPr>
              <a:t>הארועים</a:t>
            </a:r>
            <a:endParaRPr lang="he-IL" b="1" dirty="0">
              <a:cs typeface="+mn-cs"/>
            </a:endParaRP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077BFA05-0960-42A8-9E31-BAC43EFFA41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e-IL" dirty="0"/>
              <a:t>ב 8/3/1978 יוצאים מנמל צור שבלבנון 11 מחבלים של הפתח על גבי סירת גומי, על מנת לבצע פיגוע הרג ורצח בישראל</a:t>
            </a:r>
          </a:p>
          <a:p>
            <a:r>
              <a:rPr lang="he-IL" dirty="0"/>
              <a:t>2 מחבלים נופלים מהסירה וטובעים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92852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DA1CBBF7-1773-4F77-925B-2353FD6CE0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5" t="13856" r="7793" b="6209"/>
          <a:stretch/>
        </p:blipFill>
        <p:spPr>
          <a:xfrm>
            <a:off x="457197" y="35861"/>
            <a:ext cx="10721788" cy="5481918"/>
          </a:xfrm>
          <a:prstGeom prst="rect">
            <a:avLst/>
          </a:prstGeom>
        </p:spPr>
      </p:pic>
      <p:sp>
        <p:nvSpPr>
          <p:cNvPr id="6" name="קשת 5">
            <a:extLst>
              <a:ext uri="{FF2B5EF4-FFF2-40B4-BE49-F238E27FC236}">
                <a16:creationId xmlns:a16="http://schemas.microsoft.com/office/drawing/2014/main" id="{D17E2BFB-D6F1-443C-9278-A6F8AD84200E}"/>
              </a:ext>
            </a:extLst>
          </p:cNvPr>
          <p:cNvSpPr/>
          <p:nvPr/>
        </p:nvSpPr>
        <p:spPr>
          <a:xfrm rot="16621899">
            <a:off x="2445048" y="-88858"/>
            <a:ext cx="3329349" cy="6291657"/>
          </a:xfrm>
          <a:prstGeom prst="arc">
            <a:avLst>
              <a:gd name="adj1" fmla="val 9010144"/>
              <a:gd name="adj2" fmla="val 2831491"/>
            </a:avLst>
          </a:prstGeom>
          <a:ln w="34925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B75D9811-0001-47ED-9B86-85665B955FD0}"/>
              </a:ext>
            </a:extLst>
          </p:cNvPr>
          <p:cNvSpPr txBox="1"/>
          <p:nvPr/>
        </p:nvSpPr>
        <p:spPr>
          <a:xfrm rot="21258100">
            <a:off x="2003613" y="1075765"/>
            <a:ext cx="22420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/>
              <a:t>שלושה ימים בים</a:t>
            </a:r>
          </a:p>
        </p:txBody>
      </p:sp>
    </p:spTree>
    <p:extLst>
      <p:ext uri="{BB962C8B-B14F-4D97-AF65-F5344CB8AC3E}">
        <p14:creationId xmlns:p14="http://schemas.microsoft.com/office/powerpoint/2010/main" val="246496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29C10B0-FE56-459F-A142-9878C7733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7" y="649941"/>
            <a:ext cx="10396882" cy="1158140"/>
          </a:xfrm>
        </p:spPr>
        <p:txBody>
          <a:bodyPr/>
          <a:lstStyle/>
          <a:p>
            <a:pPr algn="r"/>
            <a:r>
              <a:rPr lang="he-IL" dirty="0">
                <a:cs typeface="+mn-cs"/>
              </a:rPr>
              <a:t>השתלשלות </a:t>
            </a:r>
            <a:r>
              <a:rPr lang="he-IL" dirty="0" err="1">
                <a:cs typeface="+mn-cs"/>
              </a:rPr>
              <a:t>הארועים</a:t>
            </a:r>
            <a:endParaRPr lang="he-IL" dirty="0">
              <a:cs typeface="+mn-cs"/>
            </a:endParaRPr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A3C1044C-DC28-4A7A-82A3-97A74D75858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931894" y="1851406"/>
            <a:ext cx="2671482" cy="3633216"/>
          </a:xfrm>
          <a:prstGeom prst="rect">
            <a:avLst/>
          </a:prstGeom>
        </p:spPr>
      </p:pic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AA750AC8-713D-47DC-8010-EF997A76BA2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he-IL" dirty="0"/>
              <a:t>נתקלים </a:t>
            </a:r>
            <a:r>
              <a:rPr lang="he-IL" dirty="0" err="1"/>
              <a:t>בגייל</a:t>
            </a:r>
            <a:r>
              <a:rPr lang="he-IL" dirty="0"/>
              <a:t> רובין, צלמת טבע, והורגים אותה</a:t>
            </a:r>
          </a:p>
          <a:p>
            <a:r>
              <a:rPr lang="he-IL" dirty="0"/>
              <a:t>רצים לכביש חיפה תל- אביב משתלטים על אוטובוס אגד מלא במטיילים.</a:t>
            </a:r>
          </a:p>
          <a:p>
            <a:pPr marL="0" indent="0">
              <a:buNone/>
            </a:pPr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2975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29C10B0-FE56-459F-A142-9878C7733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7" y="649941"/>
            <a:ext cx="10396882" cy="1158140"/>
          </a:xfrm>
        </p:spPr>
        <p:txBody>
          <a:bodyPr/>
          <a:lstStyle/>
          <a:p>
            <a:pPr algn="r"/>
            <a:r>
              <a:rPr lang="he-IL" dirty="0">
                <a:cs typeface="+mn-cs"/>
              </a:rPr>
              <a:t>השתלשלות האירועים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AA750AC8-713D-47DC-8010-EF997A76BA2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he-IL" dirty="0"/>
              <a:t>מתפתח פיגוע המוני</a:t>
            </a:r>
          </a:p>
          <a:p>
            <a:pPr lvl="1"/>
            <a:r>
              <a:rPr lang="he-IL" dirty="0"/>
              <a:t>35 ישראלים נרצחו</a:t>
            </a:r>
          </a:p>
          <a:p>
            <a:pPr lvl="1"/>
            <a:r>
              <a:rPr lang="he-IL" dirty="0"/>
              <a:t>71 פצועים</a:t>
            </a:r>
          </a:p>
          <a:p>
            <a:pPr lvl="1"/>
            <a:endParaRPr lang="he-IL" dirty="0"/>
          </a:p>
          <a:p>
            <a:pPr lvl="1"/>
            <a:r>
              <a:rPr lang="he-IL" dirty="0"/>
              <a:t>שני מחבלים נתפסו חיים כל השאר נהרגו</a:t>
            </a:r>
          </a:p>
          <a:p>
            <a:pPr marL="0" indent="0">
              <a:buNone/>
            </a:pPr>
            <a:r>
              <a:rPr lang="he-IL" dirty="0"/>
              <a:t> </a:t>
            </a:r>
          </a:p>
        </p:txBody>
      </p:sp>
      <p:pic>
        <p:nvPicPr>
          <p:cNvPr id="7" name="מציין מיקום תוכן 6">
            <a:extLst>
              <a:ext uri="{FF2B5EF4-FFF2-40B4-BE49-F238E27FC236}">
                <a16:creationId xmlns:a16="http://schemas.microsoft.com/office/drawing/2014/main" id="{C44B3329-C257-444D-9C92-3AD91D96188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2059" y="1891309"/>
            <a:ext cx="6042500" cy="335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95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CB84B57-30EA-44DB-82B0-D2DD62A914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b="1" dirty="0">
                <a:cs typeface="+mn-cs"/>
              </a:rPr>
              <a:t>התגובה</a:t>
            </a:r>
            <a:br>
              <a:rPr lang="he-IL" b="1" dirty="0">
                <a:cs typeface="+mn-cs"/>
              </a:rPr>
            </a:br>
            <a:r>
              <a:rPr lang="he-IL" b="1" dirty="0">
                <a:cs typeface="+mn-cs"/>
              </a:rPr>
              <a:t>מבצע "אבי החוכמה"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7D3C2E54-046D-4F19-A393-0F1D1E7F0E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/>
              <a:t>14 מרץ 1978 – 21 מרץ 1978</a:t>
            </a:r>
          </a:p>
        </p:txBody>
      </p:sp>
    </p:spTree>
    <p:extLst>
      <p:ext uri="{BB962C8B-B14F-4D97-AF65-F5344CB8AC3E}">
        <p14:creationId xmlns:p14="http://schemas.microsoft.com/office/powerpoint/2010/main" val="527836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AC5D86E-E059-4ABE-BBD6-239780835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>
                <a:cs typeface="+mn-cs"/>
              </a:rPr>
              <a:t>מבצע ליטני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A8F6B05-DC92-407F-A60C-360EE971A25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e-IL" dirty="0"/>
              <a:t>המטרה – ליצור רצועת ביטחון בין גבול ישראל לנהר הליטני</a:t>
            </a:r>
          </a:p>
          <a:p>
            <a:r>
              <a:rPr lang="he-IL" dirty="0"/>
              <a:t>השתתפו</a:t>
            </a:r>
          </a:p>
          <a:p>
            <a:pPr lvl="1"/>
            <a:r>
              <a:rPr lang="he-IL" dirty="0"/>
              <a:t>שריון</a:t>
            </a:r>
          </a:p>
          <a:p>
            <a:pPr lvl="1"/>
            <a:r>
              <a:rPr lang="he-IL" dirty="0"/>
              <a:t>חי"ר</a:t>
            </a:r>
          </a:p>
          <a:p>
            <a:pPr lvl="1"/>
            <a:r>
              <a:rPr lang="he-IL" dirty="0"/>
              <a:t>הנדסה</a:t>
            </a:r>
          </a:p>
          <a:p>
            <a:pPr lvl="1"/>
            <a:r>
              <a:rPr lang="he-IL" dirty="0"/>
              <a:t>ארטילריה </a:t>
            </a:r>
          </a:p>
          <a:p>
            <a:pPr lvl="1"/>
            <a:r>
              <a:rPr lang="he-IL" dirty="0"/>
              <a:t>חיל האוויר</a:t>
            </a:r>
          </a:p>
        </p:txBody>
      </p:sp>
    </p:spTree>
    <p:extLst>
      <p:ext uri="{BB962C8B-B14F-4D97-AF65-F5344CB8AC3E}">
        <p14:creationId xmlns:p14="http://schemas.microsoft.com/office/powerpoint/2010/main" val="3141324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AC5D86E-E059-4ABE-BBD6-239780835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>
                <a:cs typeface="+mn-cs"/>
              </a:rPr>
              <a:t>מבצע ליטני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A8F6B05-DC92-407F-A60C-360EE971A25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e-IL" dirty="0"/>
              <a:t>תוצאות צבאיות</a:t>
            </a:r>
          </a:p>
          <a:p>
            <a:pPr lvl="1"/>
            <a:r>
              <a:rPr lang="he-IL" dirty="0"/>
              <a:t>צה"ל</a:t>
            </a:r>
          </a:p>
          <a:p>
            <a:pPr lvl="2"/>
            <a:r>
              <a:rPr lang="he-IL" dirty="0"/>
              <a:t>22 חיילים הרוגים</a:t>
            </a:r>
          </a:p>
          <a:p>
            <a:pPr lvl="2"/>
            <a:r>
              <a:rPr lang="he-IL" dirty="0"/>
              <a:t>113 חיילים פצועים</a:t>
            </a:r>
          </a:p>
          <a:p>
            <a:pPr lvl="1"/>
            <a:r>
              <a:rPr lang="he-IL" dirty="0"/>
              <a:t>מחבלים</a:t>
            </a:r>
          </a:p>
          <a:p>
            <a:pPr lvl="2"/>
            <a:r>
              <a:rPr lang="he-IL" dirty="0"/>
              <a:t>300 מחבלים הרוגים </a:t>
            </a:r>
          </a:p>
          <a:p>
            <a:r>
              <a:rPr lang="he-IL" dirty="0"/>
              <a:t>כוח יוניפי"ל וצבא לבנון נפרסו מדרום לליטני </a:t>
            </a:r>
          </a:p>
        </p:txBody>
      </p:sp>
    </p:spTree>
    <p:extLst>
      <p:ext uri="{BB962C8B-B14F-4D97-AF65-F5344CB8AC3E}">
        <p14:creationId xmlns:p14="http://schemas.microsoft.com/office/powerpoint/2010/main" val="23922708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האירוע המרכזי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TM04033927[[fn=האירוע המרכזי]]</Template>
  <TotalTime>109</TotalTime>
  <Words>162</Words>
  <Application>Microsoft Office PowerPoint</Application>
  <PresentationFormat>מסך רחב</PresentationFormat>
  <Paragraphs>42</Paragraphs>
  <Slides>10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3" baseType="lpstr">
      <vt:lpstr>Arial</vt:lpstr>
      <vt:lpstr>Impact</vt:lpstr>
      <vt:lpstr>האירוע המרכזי</vt:lpstr>
      <vt:lpstr>מרץ לוהט 1978</vt:lpstr>
      <vt:lpstr>מצגת של PowerPoint‏</vt:lpstr>
      <vt:lpstr>השתלשלות הארועים</vt:lpstr>
      <vt:lpstr>מצגת של PowerPoint‏</vt:lpstr>
      <vt:lpstr>השתלשלות הארועים</vt:lpstr>
      <vt:lpstr>השתלשלות האירועים</vt:lpstr>
      <vt:lpstr>התגובה מבצע "אבי החוכמה"</vt:lpstr>
      <vt:lpstr>מבצע ליטני</vt:lpstr>
      <vt:lpstr>מבצע ליטני</vt:lpstr>
      <vt:lpstr>מבצע ליטני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מרץ לוהט 1978</dc:title>
  <dc:creator>Oded Shir-On</dc:creator>
  <cp:lastModifiedBy>Oded Shir-On</cp:lastModifiedBy>
  <cp:revision>11</cp:revision>
  <dcterms:created xsi:type="dcterms:W3CDTF">2019-05-28T05:52:18Z</dcterms:created>
  <dcterms:modified xsi:type="dcterms:W3CDTF">2019-05-28T07:43:40Z</dcterms:modified>
</cp:coreProperties>
</file>