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212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05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4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97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8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4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89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04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03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7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26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A874-0F48-4998-BC53-9913D3AC6B72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6E7F-93AA-4AF5-9C3A-49F6E6EAEF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1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dirty="0" smtClean="0">
                <a:cs typeface="+mn-cs"/>
              </a:rPr>
              <a:t>מבצע "חומת מגן"</a:t>
            </a:r>
            <a:endParaRPr lang="he-IL" sz="4800" b="1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841" y="1412776"/>
            <a:ext cx="44935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/>
              <a:t>29 במרץ 2002  עד  10 במאי 2002</a:t>
            </a:r>
            <a:endParaRPr lang="he-I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1"/>
            <a:ext cx="7126889" cy="47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5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39"/>
            <a:ext cx="4593203" cy="64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409278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שטח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 – אחריות אזרחית וביטחונית מלאה</a:t>
            </a:r>
          </a:p>
          <a:p>
            <a:r>
              <a:rPr lang="he-IL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             של הפלסטינים </a:t>
            </a:r>
            <a:endParaRPr lang="he-I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42" y="2636912"/>
            <a:ext cx="389080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FFC000"/>
                </a:solidFill>
              </a:rPr>
              <a:t>שטח </a:t>
            </a:r>
            <a:r>
              <a:rPr lang="en-US" b="1" dirty="0" smtClean="0">
                <a:solidFill>
                  <a:srgbClr val="FFC000"/>
                </a:solidFill>
              </a:rPr>
              <a:t>B</a:t>
            </a:r>
            <a:r>
              <a:rPr lang="he-IL" b="1" dirty="0" smtClean="0">
                <a:solidFill>
                  <a:srgbClr val="FFC000"/>
                </a:solidFill>
              </a:rPr>
              <a:t> – אחריות אזרחית וביטחונית של </a:t>
            </a:r>
          </a:p>
          <a:p>
            <a:r>
              <a:rPr lang="he-IL" b="1" dirty="0">
                <a:solidFill>
                  <a:srgbClr val="FFC000"/>
                </a:solidFill>
              </a:rPr>
              <a:t> </a:t>
            </a:r>
            <a:r>
              <a:rPr lang="he-IL" b="1" dirty="0" smtClean="0">
                <a:solidFill>
                  <a:srgbClr val="FFC000"/>
                </a:solidFill>
              </a:rPr>
              <a:t>            הפלסטינים אך לישראל סמכות</a:t>
            </a:r>
          </a:p>
          <a:p>
            <a:r>
              <a:rPr lang="he-IL" b="1" dirty="0">
                <a:solidFill>
                  <a:srgbClr val="FFC000"/>
                </a:solidFill>
              </a:rPr>
              <a:t> </a:t>
            </a:r>
            <a:r>
              <a:rPr lang="he-IL" b="1" dirty="0" smtClean="0">
                <a:solidFill>
                  <a:srgbClr val="FFC000"/>
                </a:solidFill>
              </a:rPr>
              <a:t>            גוברת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11" y="4006805"/>
            <a:ext cx="4075155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שטח 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he-IL" b="1" dirty="0" smtClean="0">
                <a:solidFill>
                  <a:schemeClr val="bg1"/>
                </a:solidFill>
              </a:rPr>
              <a:t> – אחריות אזרחית וביטחונית מלאה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             של ישראל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226" y="5373216"/>
            <a:ext cx="1087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A+B=40%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847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1520" y="552836"/>
            <a:ext cx="8604448" cy="51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400" dirty="0" smtClean="0"/>
              <a:t>לחיילי צה"ל ולמפקדיו ניתנו הוראות ברורות: להיכנס לערים ולכפרים שהפכו מקלט לטרוריסטים; לתפוס ולעצור מחבלים, ובעיקר את שולחיהם ואת אלה המממנים אותם ונותנים להם חסות; לתפוס ולהחרים נשק ואמצעי לחימה שמיועדים לפגוע בישראל; לחשוף ולהשמיד מתקני טרור, מעבדות חבלה, מפעלי ייצור נשק ומתקני מסתור. הפקודות הן ברורות: לפגוע בכל מי שיאחז בנשק ולשתק כל מי שינסה להתנגד לפעולת הכוחות ולסכן אותם, ולהימנע מפגיעה באוכלוסייה האזרחית.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2328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2 אפריל 2002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העיר בית לחם נכבשת</a:t>
            </a:r>
          </a:p>
          <a:p>
            <a:r>
              <a:rPr lang="he-IL" dirty="0" smtClean="0"/>
              <a:t>39 מחבלים חמושים מתבצרים בכנסיית המולד</a:t>
            </a:r>
          </a:p>
          <a:p>
            <a:r>
              <a:rPr lang="he-IL" dirty="0" smtClean="0"/>
              <a:t>בני ערובה 26 נזירים ו200 אזרחים כולל ילדים</a:t>
            </a:r>
          </a:p>
          <a:p>
            <a:r>
              <a:rPr lang="he-IL" dirty="0" smtClean="0"/>
              <a:t>אחרי מו"מ ב 23 למאי שוחררו בני הערובה וכל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39 המתבצרים הוגלו </a:t>
            </a:r>
            <a:r>
              <a:rPr lang="he-IL" smtClean="0"/>
              <a:t>למדינות קתוליות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07308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154</Words>
  <Application>Microsoft Office PowerPoint</Application>
  <PresentationFormat>‫הצגה על המסך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מבצע "חומת מגן"</vt:lpstr>
      <vt:lpstr>מצגת של PowerPoint</vt:lpstr>
      <vt:lpstr>מצגת של PowerPoint</vt:lpstr>
      <vt:lpstr>2 אפריל 2002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מבצע "חומת מגן"</dc:title>
  <dc:creator>Odi</dc:creator>
  <cp:lastModifiedBy>Odi</cp:lastModifiedBy>
  <cp:revision>3</cp:revision>
  <dcterms:created xsi:type="dcterms:W3CDTF">2019-04-01T20:26:20Z</dcterms:created>
  <dcterms:modified xsi:type="dcterms:W3CDTF">2019-04-01T21:04:18Z</dcterms:modified>
</cp:coreProperties>
</file>