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1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D3FD16-612E-4072-B3B9-ABD751BBA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כרזות</a:t>
            </a:r>
            <a:br>
              <a:rPr lang="he-IL" dirty="0"/>
            </a:br>
            <a:r>
              <a:rPr lang="he-IL" dirty="0"/>
              <a:t>האם הסתה או חופש הביטוי?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846B85C-F69A-491A-B874-C81A3E42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4875733"/>
            <a:ext cx="5665695" cy="175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86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F358FE2-273C-4EBB-8AD4-5A889550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12" y="48903"/>
            <a:ext cx="4892613" cy="68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FDCDE33-8696-4153-B3DA-94516433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33767"/>
            <a:ext cx="8753475" cy="66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9703D-C8F9-44AD-A7C0-C2F3871F8C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FD02C69-993E-46F6-987C-965763D3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30572"/>
            <a:ext cx="6610350" cy="65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oraironen.com/images/blog/yair-as-hitler.jpg">
            <a:extLst>
              <a:ext uri="{FF2B5EF4-FFF2-40B4-BE49-F238E27FC236}">
                <a16:creationId xmlns:a16="http://schemas.microsoft.com/office/drawing/2014/main" id="{7C3DF25B-14FD-4953-9E15-38742701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401349"/>
            <a:ext cx="6219824" cy="62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1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7662CB6-18E8-4845-8DCD-15D0C272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9377"/>
            <a:ext cx="8696325" cy="66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7752777-4595-4FCC-AF3C-CA8511E21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544" y="25292"/>
            <a:ext cx="7080332" cy="67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F71E042-3448-401C-BE8B-0C3D1225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058" y="71849"/>
            <a:ext cx="4832717" cy="6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DB5A1E2-6BDA-46C4-B02B-E9AB2933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80" y="-7516"/>
            <a:ext cx="3329126" cy="69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2C9703D-C8F9-44AD-A7C0-C2F3871F8C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4D6280B-65EF-4A8F-93C4-1462C552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77" y="643467"/>
            <a:ext cx="6497645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6F198E-F7A1-4125-910D-641C0C2A76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C3A25-D9A7-4F2D-B44C-FA8EB24C7A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5A95340-5EA9-4D86-83EB-3EA5662C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24" y="1128098"/>
            <a:ext cx="3425518" cy="45980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E8515E-B8C8-482A-A9B5-CE57BC080A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FB4EAF6-39D4-4C71-9E4C-3B4C9E89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98122"/>
            <a:ext cx="4572000" cy="66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0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FD486F7-A03E-4E0E-AD10-26714B54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84545"/>
            <a:ext cx="4591049" cy="66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394729FA-D89A-4626-B0A7-339B6425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88" y="62730"/>
            <a:ext cx="8981862" cy="65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4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30C2000-A3B0-4A3E-A6FB-70C806A0B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40520"/>
            <a:ext cx="4486275" cy="67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88926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</TotalTime>
  <Words>1</Words>
  <Application>Microsoft Office PowerPoint</Application>
  <PresentationFormat>מסך רחב</PresentationFormat>
  <Paragraphs>1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Times New Roman</vt:lpstr>
      <vt:lpstr>גלריה</vt:lpstr>
      <vt:lpstr>כרזות האם הסתה או חופש הביטוי?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כרזות האם הסתה או חופש הביטוי?</dc:title>
  <dc:creator>Nir Penso</dc:creator>
  <cp:lastModifiedBy>Nir Penso</cp:lastModifiedBy>
  <cp:revision>2</cp:revision>
  <dcterms:created xsi:type="dcterms:W3CDTF">2017-10-29T16:19:23Z</dcterms:created>
  <dcterms:modified xsi:type="dcterms:W3CDTF">2017-10-29T16:34:34Z</dcterms:modified>
</cp:coreProperties>
</file>