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4" r:id="rId4"/>
    <p:sldId id="259" r:id="rId5"/>
    <p:sldId id="257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DGKfKkDl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/>
          </a:blip>
          <a:srcRect l="15779" r="1844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יש השכלה אין אבטלה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28" y="576711"/>
            <a:ext cx="4511604" cy="166835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367BCF49-7094-4819-BB52-BE56B9493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b="1" dirty="0"/>
              <a:t>צהלה – למען הנוער בישראל</a:t>
            </a:r>
          </a:p>
        </p:txBody>
      </p:sp>
    </p:spTree>
    <p:extLst>
      <p:ext uri="{BB962C8B-B14F-4D97-AF65-F5344CB8AC3E}">
        <p14:creationId xmlns:p14="http://schemas.microsoft.com/office/powerpoint/2010/main" val="389472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כל מי שרוצה ללמוד רפואה חייב לראות ובעיקר לשמוע את ריי ביטון...זריקת מוטיבציה לרופאים שבדרך">
            <a:hlinkClick r:id="" action="ppaction://media"/>
            <a:extLst>
              <a:ext uri="{FF2B5EF4-FFF2-40B4-BE49-F238E27FC236}">
                <a16:creationId xmlns:a16="http://schemas.microsoft.com/office/drawing/2014/main" id="{545210EF-3259-4551-A16A-BEF8E2379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34151" y="0"/>
            <a:ext cx="12326151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45B65-31B3-43C1-8B99-C5DA3AFE6A16}"/>
              </a:ext>
            </a:extLst>
          </p:cNvPr>
          <p:cNvSpPr txBox="1"/>
          <p:nvPr/>
        </p:nvSpPr>
        <p:spPr>
          <a:xfrm>
            <a:off x="1367161" y="1828799"/>
            <a:ext cx="910848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dirty="0"/>
              <a:t>כל מקצוע מכבד את בעליו</a:t>
            </a:r>
          </a:p>
        </p:txBody>
      </p:sp>
    </p:spTree>
    <p:extLst>
      <p:ext uri="{BB962C8B-B14F-4D97-AF65-F5344CB8AC3E}">
        <p14:creationId xmlns:p14="http://schemas.microsoft.com/office/powerpoint/2010/main" val="267400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ECB54C5A-6CFB-4C5F-8459-751B5227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5" r="25672" b="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18B9F59-6EDE-4B30-89DF-98461BC59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" r="1" b="23065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76D47D3-E993-4E14-BA56-97DCB8576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9" r="-3" b="1099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E8E3169-1C3C-48E3-BD62-A8009434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1" y="99417"/>
            <a:ext cx="10648950" cy="66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7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1E3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54C1372-3F52-4CEA-9E54-310D1AC0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82" y="643467"/>
            <a:ext cx="44986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E415F0F-8356-4836-8EB8-88658641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5023"/>
            <a:ext cx="5372100" cy="68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2071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מסך רחב</PresentationFormat>
  <Paragraphs>3</Paragraphs>
  <Slides>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גלריה</vt:lpstr>
      <vt:lpstr>יש השכלה אין אבטלה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 השכלה אין אבטלה</dc:title>
  <dc:creator>Nir Penso</dc:creator>
  <cp:lastModifiedBy>Nir Penso</cp:lastModifiedBy>
  <cp:revision>3</cp:revision>
  <dcterms:created xsi:type="dcterms:W3CDTF">2018-12-11T05:50:34Z</dcterms:created>
  <dcterms:modified xsi:type="dcterms:W3CDTF">2018-12-11T06:36:57Z</dcterms:modified>
</cp:coreProperties>
</file>