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A6BC7B-DD4E-4D26-8A10-6BF4EF38E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B9E0320-7873-4404-A8BB-EB8C01DE8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D477E2D-7683-4E2A-8850-0243EF03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A72609-1337-44FC-812D-43668EB6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6AE17D-D775-4C26-BCAF-5B26A117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30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11AB74-9003-4EFD-814E-0F5951B7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9BA4255-CC4D-4F2A-B7A6-16F5995F9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EC7035-1435-48F4-A8C6-49A753BC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028775-F2C3-46AD-92AE-F0EBC38C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483950B-F215-4713-A703-4F22E416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12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AF91DC0-0484-43E5-88AB-064EEF43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D6A4DF-1ACE-42B9-97FF-EB4334BF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E87157-614E-4866-BE38-401068CF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8576CD-864F-4552-9944-60D5FBCF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2731F3-AD95-40EB-9A2E-27744A25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592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B407EE-4B3E-4378-896C-55FC8D26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A2829F0-87B1-4BAE-9713-42CFCC23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0D657D-D46B-4D74-893E-0EB1AAB6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A3887A-4752-479D-B8D0-E19DE652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D11821F-7615-4A84-80F1-0AD7CDBB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026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384377-8B9C-4F9D-82B3-A58948C8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6F60F66-C349-47C2-8EEE-D1882A3D0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A33957-6B6C-47AA-B598-20186F2D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08E433-ABA5-4FA7-8D85-1F85CE8C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23CC0CA-BF6D-41E8-B9A8-7ADE92E6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52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36D581-2D76-4E24-A88E-3BD2B8D2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16631D-D82D-4604-885B-6907C687C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1C43884-A231-477D-A41E-9CF3E05C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A13395A-EBD3-4C97-90F3-6FAA12B5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12F81E-BAB4-495F-8693-D1B4B7F0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68F963B-A08D-4E0C-B2E3-EC8B1E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884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0E2231-69A1-4423-8883-3AA4EE1D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3E8B169-CE51-4200-831C-FF0C0427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6163EE5-A9BC-4C3A-AECA-810161EBE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58614AB-DC7A-40A2-93D9-1C398CD0B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6CDB83C-DE08-4269-A798-2C50758EE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997E901-BCDD-431F-B35A-B8D782D4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6947076-AB04-485F-8153-2C8746E8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7A8C4A6-A0C6-4AD6-8AD9-49978795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17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76A031-B999-4893-B6F3-DB0B1B2D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2A8F0F7-BEE5-45EF-8243-D22E4729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941DC4-BD14-44F7-9026-B86A5AC3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CA09C6-920C-42B0-95DD-4457F068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8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1B7CF44-DCB8-4738-9240-18B72F01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D385450-8FE5-4475-85A8-ABE15473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54B9B5F-BAE4-4B01-8D25-7CCB4861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4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37EBA4-469B-48E7-BB2F-215AF989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3754B4-D513-4CB4-8850-18380B2E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3108244-4587-4E10-8487-B3209EFD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1D60E50-6C9E-4327-AB8D-75B91E78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61BEA71-5BED-4283-8CF1-9C741CA8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172BF59-F069-4FAB-9059-294FCA6C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9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45A6E-8AA3-4EA3-9795-4A24C8B3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1011308-0A24-460A-AAD2-0D11CD5C7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0120CA-3B17-4A84-9F2E-A13293AB4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41370C0-FF04-4FF0-8852-6E6E016A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BA139B-9406-402E-81A0-02E07704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5A9311D-7FFA-46E2-AF43-34C34F70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94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5BF7C83-A4FE-49FE-8A04-FAA98E4F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0C5BFAF-AA1C-43F2-8C06-B5108BD75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4B33599-3FD8-4593-AA4A-023A7F78F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0161-B6F2-49C2-BD82-D1F7DB467117}" type="datetimeFigureOut">
              <a:rPr lang="he-IL" smtClean="0"/>
              <a:t>ב'/שבט/תשע"ח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920C61-CC88-4A2D-9B5B-46B73A539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E6169C-1F66-4441-854B-138F4EDB8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9A26-6C42-4928-8F83-B070E7A57F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9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תמונה קשורה">
            <a:extLst>
              <a:ext uri="{FF2B5EF4-FFF2-40B4-BE49-F238E27FC236}">
                <a16:creationId xmlns:a16="http://schemas.microsoft.com/office/drawing/2014/main" id="{648AFD14-5539-4B33-AD37-00C2C865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702734"/>
            <a:ext cx="10905066" cy="545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8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מונה קשורה">
            <a:extLst>
              <a:ext uri="{FF2B5EF4-FFF2-40B4-BE49-F238E27FC236}">
                <a16:creationId xmlns:a16="http://schemas.microsoft.com/office/drawing/2014/main" id="{92D83697-F602-4FA7-A883-B5C608FA1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7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 descr="תמונה שמכילה טקסט, לוח ציור&#10;&#10;תיאור שנוצר ברמת מהימנות גבוהה">
            <a:extLst>
              <a:ext uri="{FF2B5EF4-FFF2-40B4-BE49-F238E27FC236}">
                <a16:creationId xmlns:a16="http://schemas.microsoft.com/office/drawing/2014/main" id="{A948DED5-70EB-4912-BA0E-9B744955F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7741" y="3428841"/>
            <a:ext cx="2478803" cy="3305071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EEB0AA2-20EE-4603-812D-4672ABBEA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13118" y="3427001"/>
            <a:ext cx="2489846" cy="3319795"/>
          </a:xfrm>
          <a:prstGeom prst="rect">
            <a:avLst/>
          </a:prstGeom>
        </p:spPr>
      </p:pic>
      <p:pic>
        <p:nvPicPr>
          <p:cNvPr id="15" name="תמונה 14" descr="תמונה שמכילה קומה, מקורה, קיר&#10;&#10;תיאור שנוצר ברמת מהימנות גבוהה">
            <a:extLst>
              <a:ext uri="{FF2B5EF4-FFF2-40B4-BE49-F238E27FC236}">
                <a16:creationId xmlns:a16="http://schemas.microsoft.com/office/drawing/2014/main" id="{1BA615A3-377C-41B9-8C08-756C4C620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0179" y="-372416"/>
            <a:ext cx="2483345" cy="3311127"/>
          </a:xfrm>
          <a:prstGeom prst="rect">
            <a:avLst/>
          </a:prstGeom>
        </p:spPr>
      </p:pic>
      <p:pic>
        <p:nvPicPr>
          <p:cNvPr id="13" name="תמונה 12" descr="תמונה שמכילה לוח ציור, טקסט&#10;&#10;תיאור שנוצר ברמת מהימנות גבוהה מאוד">
            <a:extLst>
              <a:ext uri="{FF2B5EF4-FFF2-40B4-BE49-F238E27FC236}">
                <a16:creationId xmlns:a16="http://schemas.microsoft.com/office/drawing/2014/main" id="{38582FC2-62A5-4186-8DFC-EF1B49F79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3354" y="-372201"/>
            <a:ext cx="2482058" cy="330941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53AD6F9B-0835-424C-845A-70B90482B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40" y="0"/>
            <a:ext cx="2437611" cy="6858000"/>
          </a:xfrm>
          <a:prstGeom prst="rect">
            <a:avLst/>
          </a:prstGeom>
        </p:spPr>
      </p:pic>
      <p:sp>
        <p:nvSpPr>
          <p:cNvPr id="3" name="אליפסה 2">
            <a:extLst>
              <a:ext uri="{FF2B5EF4-FFF2-40B4-BE49-F238E27FC236}">
                <a16:creationId xmlns:a16="http://schemas.microsoft.com/office/drawing/2014/main" id="{4997B4F7-4BC0-4652-920C-0EA7CC7D6435}"/>
              </a:ext>
            </a:extLst>
          </p:cNvPr>
          <p:cNvSpPr/>
          <p:nvPr/>
        </p:nvSpPr>
        <p:spPr>
          <a:xfrm>
            <a:off x="2610393" y="1408823"/>
            <a:ext cx="91440" cy="812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D7322D0C-F9D2-4D54-A70B-72D679D2C8AD}"/>
              </a:ext>
            </a:extLst>
          </p:cNvPr>
          <p:cNvSpPr/>
          <p:nvPr/>
        </p:nvSpPr>
        <p:spPr>
          <a:xfrm>
            <a:off x="2610393" y="2814320"/>
            <a:ext cx="91440" cy="81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9B878D67-13C6-422A-9872-787A3273B304}"/>
              </a:ext>
            </a:extLst>
          </p:cNvPr>
          <p:cNvSpPr/>
          <p:nvPr/>
        </p:nvSpPr>
        <p:spPr>
          <a:xfrm>
            <a:off x="1887504" y="2296250"/>
            <a:ext cx="91440" cy="81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C7D08A1E-0552-4CB5-A2FC-C0EBEC289828}"/>
              </a:ext>
            </a:extLst>
          </p:cNvPr>
          <p:cNvSpPr/>
          <p:nvPr/>
        </p:nvSpPr>
        <p:spPr>
          <a:xfrm>
            <a:off x="2339310" y="3217393"/>
            <a:ext cx="91440" cy="81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2" descr="תוצאת תמונה עבור מעלה אדומים">
            <a:extLst>
              <a:ext uri="{FF2B5EF4-FFF2-40B4-BE49-F238E27FC236}">
                <a16:creationId xmlns:a16="http://schemas.microsoft.com/office/drawing/2014/main" id="{F5E4AE28-F1E3-4D5E-84CD-94A99CC6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23" y="87122"/>
            <a:ext cx="3187682" cy="23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תוצאת תמונה עבור עפולה">
            <a:extLst>
              <a:ext uri="{FF2B5EF4-FFF2-40B4-BE49-F238E27FC236}">
                <a16:creationId xmlns:a16="http://schemas.microsoft.com/office/drawing/2014/main" id="{8FB6F2A5-0577-4AB7-B536-5EC05A5F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84" y="72979"/>
            <a:ext cx="3225398" cy="24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תוצאת תמונה עבור בני ברק">
            <a:extLst>
              <a:ext uri="{FF2B5EF4-FFF2-40B4-BE49-F238E27FC236}">
                <a16:creationId xmlns:a16="http://schemas.microsoft.com/office/drawing/2014/main" id="{374FA8A9-2D50-4A2C-9562-C0B6E401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6" y="3858972"/>
            <a:ext cx="3449638" cy="24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תוצאת תמונה עבור מערת המכפלה">
            <a:extLst>
              <a:ext uri="{FF2B5EF4-FFF2-40B4-BE49-F238E27FC236}">
                <a16:creationId xmlns:a16="http://schemas.microsoft.com/office/drawing/2014/main" id="{F8C4416F-BEDE-42EB-8087-3DC65380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75" y="3858972"/>
            <a:ext cx="3310564" cy="24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12A44-A919-49D4-BA75-8D96024D55DB}"/>
              </a:ext>
            </a:extLst>
          </p:cNvPr>
          <p:cNvSpPr txBox="1"/>
          <p:nvPr/>
        </p:nvSpPr>
        <p:spPr>
          <a:xfrm>
            <a:off x="9477781" y="1907253"/>
            <a:ext cx="11657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rgbClr val="00B0F0"/>
                </a:solidFill>
              </a:rPr>
              <a:t>עפולה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5FBE9-91FB-4C47-A1ED-CE0DBBCBBAA0}"/>
              </a:ext>
            </a:extLst>
          </p:cNvPr>
          <p:cNvSpPr txBox="1"/>
          <p:nvPr/>
        </p:nvSpPr>
        <p:spPr>
          <a:xfrm>
            <a:off x="4973122" y="108650"/>
            <a:ext cx="233429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rgbClr val="FF0000"/>
                </a:solidFill>
              </a:rPr>
              <a:t>מעלה אדומים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64B80-DE12-4854-99E2-7ADEC7FA5A06}"/>
              </a:ext>
            </a:extLst>
          </p:cNvPr>
          <p:cNvSpPr txBox="1"/>
          <p:nvPr/>
        </p:nvSpPr>
        <p:spPr>
          <a:xfrm>
            <a:off x="3902580" y="3597362"/>
            <a:ext cx="12666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/>
              <a:t>בני ברק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DAE82A-CAB3-4753-AB3F-6AA42016CD3C}"/>
              </a:ext>
            </a:extLst>
          </p:cNvPr>
          <p:cNvSpPr txBox="1"/>
          <p:nvPr/>
        </p:nvSpPr>
        <p:spPr>
          <a:xfrm rot="16200000">
            <a:off x="6799953" y="4814186"/>
            <a:ext cx="25811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rgbClr val="FFFF00"/>
                </a:solidFill>
              </a:rPr>
              <a:t>מערת המכפלה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349254FC-E50F-455A-BDDC-E41446675481}"/>
              </a:ext>
            </a:extLst>
          </p:cNvPr>
          <p:cNvGrpSpPr/>
          <p:nvPr/>
        </p:nvGrpSpPr>
        <p:grpSpPr>
          <a:xfrm>
            <a:off x="7584244" y="3721905"/>
            <a:ext cx="3860323" cy="2632271"/>
            <a:chOff x="7886547" y="4326302"/>
            <a:chExt cx="3860323" cy="2632271"/>
          </a:xfrm>
        </p:grpSpPr>
        <p:pic>
          <p:nvPicPr>
            <p:cNvPr id="22" name="Picture 2" descr="תוצאת תמונה">
              <a:extLst>
                <a:ext uri="{FF2B5EF4-FFF2-40B4-BE49-F238E27FC236}">
                  <a16:creationId xmlns:a16="http://schemas.microsoft.com/office/drawing/2014/main" id="{A2AEC001-A70E-4B89-AC2B-2CB4F2A35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547" y="4385025"/>
              <a:ext cx="3860323" cy="2573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785F63-6FEE-4F67-8ED0-ABE7FFE8A8DC}"/>
                </a:ext>
              </a:extLst>
            </p:cNvPr>
            <p:cNvSpPr txBox="1"/>
            <p:nvPr/>
          </p:nvSpPr>
          <p:spPr>
            <a:xfrm>
              <a:off x="9285152" y="4326302"/>
              <a:ext cx="106311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3200" dirty="0">
                  <a:solidFill>
                    <a:srgbClr val="FFFF00"/>
                  </a:solidFill>
                </a:rPr>
                <a:t>חברון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5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10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</Words>
  <Application>Microsoft Office PowerPoint</Application>
  <PresentationFormat>מסך רחב</PresentationFormat>
  <Paragraphs>5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Eran</dc:creator>
  <cp:lastModifiedBy>Eran</cp:lastModifiedBy>
  <cp:revision>13</cp:revision>
  <dcterms:created xsi:type="dcterms:W3CDTF">2017-11-04T10:43:18Z</dcterms:created>
  <dcterms:modified xsi:type="dcterms:W3CDTF">2018-01-18T14:13:59Z</dcterms:modified>
</cp:coreProperties>
</file>